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1.xml" ContentType="application/inkml+xml"/>
  <Override PartName="/ppt/notesSlides/notesSlide7.xml" ContentType="application/vnd.openxmlformats-officedocument.presentationml.notesSlide+xml"/>
  <Override PartName="/ppt/ink/ink32.xml" ContentType="application/inkml+xml"/>
  <Override PartName="/ppt/ink/ink33.xml" ContentType="application/inkml+xml"/>
  <Override PartName="/ppt/notesSlides/notesSlide8.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66"/>
  </p:notesMasterIdLst>
  <p:handoutMasterIdLst>
    <p:handoutMasterId r:id="rId67"/>
  </p:handoutMasterIdLst>
  <p:sldIdLst>
    <p:sldId id="294" r:id="rId2"/>
    <p:sldId id="311" r:id="rId3"/>
    <p:sldId id="412" r:id="rId4"/>
    <p:sldId id="314" r:id="rId5"/>
    <p:sldId id="411" r:id="rId6"/>
    <p:sldId id="413" r:id="rId7"/>
    <p:sldId id="419" r:id="rId8"/>
    <p:sldId id="421" r:id="rId9"/>
    <p:sldId id="420" r:id="rId10"/>
    <p:sldId id="423" r:id="rId11"/>
    <p:sldId id="320" r:id="rId12"/>
    <p:sldId id="321" r:id="rId13"/>
    <p:sldId id="414" r:id="rId14"/>
    <p:sldId id="327" r:id="rId15"/>
    <p:sldId id="415" r:id="rId16"/>
    <p:sldId id="417" r:id="rId17"/>
    <p:sldId id="418" r:id="rId18"/>
    <p:sldId id="429" r:id="rId19"/>
    <p:sldId id="328" r:id="rId20"/>
    <p:sldId id="329" r:id="rId21"/>
    <p:sldId id="330" r:id="rId22"/>
    <p:sldId id="356" r:id="rId23"/>
    <p:sldId id="422" r:id="rId24"/>
    <p:sldId id="431" r:id="rId25"/>
    <p:sldId id="432" r:id="rId26"/>
    <p:sldId id="430" r:id="rId27"/>
    <p:sldId id="433" r:id="rId28"/>
    <p:sldId id="434" r:id="rId29"/>
    <p:sldId id="410" r:id="rId30"/>
    <p:sldId id="388" r:id="rId31"/>
    <p:sldId id="389" r:id="rId32"/>
    <p:sldId id="325" r:id="rId33"/>
    <p:sldId id="326" r:id="rId34"/>
    <p:sldId id="390" r:id="rId35"/>
    <p:sldId id="391" r:id="rId36"/>
    <p:sldId id="392" r:id="rId37"/>
    <p:sldId id="393" r:id="rId38"/>
    <p:sldId id="315" r:id="rId39"/>
    <p:sldId id="394" r:id="rId40"/>
    <p:sldId id="395" r:id="rId41"/>
    <p:sldId id="318" r:id="rId42"/>
    <p:sldId id="319" r:id="rId43"/>
    <p:sldId id="396" r:id="rId44"/>
    <p:sldId id="331" r:id="rId45"/>
    <p:sldId id="332" r:id="rId46"/>
    <p:sldId id="322" r:id="rId47"/>
    <p:sldId id="323" r:id="rId48"/>
    <p:sldId id="324" r:id="rId49"/>
    <p:sldId id="333" r:id="rId50"/>
    <p:sldId id="334" r:id="rId51"/>
    <p:sldId id="335" r:id="rId52"/>
    <p:sldId id="336" r:id="rId53"/>
    <p:sldId id="385" r:id="rId54"/>
    <p:sldId id="386" r:id="rId55"/>
    <p:sldId id="387" r:id="rId56"/>
    <p:sldId id="316" r:id="rId57"/>
    <p:sldId id="317" r:id="rId58"/>
    <p:sldId id="425" r:id="rId59"/>
    <p:sldId id="424" r:id="rId60"/>
    <p:sldId id="426" r:id="rId61"/>
    <p:sldId id="427" r:id="rId62"/>
    <p:sldId id="428" r:id="rId63"/>
    <p:sldId id="435" r:id="rId64"/>
    <p:sldId id="290"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A8A8A8"/>
    <a:srgbClr val="F1333F"/>
    <a:srgbClr val="E72D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96271"/>
  </p:normalViewPr>
  <p:slideViewPr>
    <p:cSldViewPr snapToGrid="0" showGuides="1">
      <p:cViewPr varScale="1">
        <p:scale>
          <a:sx n="109" d="100"/>
          <a:sy n="109" d="100"/>
        </p:scale>
        <p:origin x="485"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27-06-2021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2:38:13.764"/>
    </inkml:context>
    <inkml:brush xml:id="br0">
      <inkml:brushProperty name="width" value="0.05292" units="cm"/>
      <inkml:brushProperty name="height" value="0.05292" units="cm"/>
    </inkml:brush>
  </inkml:definitions>
  <inkml:trace contextRef="#ctx0" brushRef="#br0">1182 4383 1457 0,'0'0'135'0,"-13"4"-38"16,13-4-22-16,-16 4 15 0,16-4 16 0,-15 5 17 15,15-5 15-15,-14 4 3 0,14-4 26 16,-14 5 18-16,14-5-9 0,-15 7 16 0,15-7 11 16,-12 2 9-16,12-2 5 0,0 0 11 15,-9 5-3-15,9-5-9 0,0 0-4 16,0 0 13-16,0 0-24 0,0 0-3 0,44-32-3 16,5 6-8-16,11-9-11 0,13-6-12 0,9-2-11 15,20-9-15-15,7-4-13 0,5 1-10 16,5 6 7-16,5-4-13 0,0 7-11 0,-8 5-8 15,-23 8-8-15,-8 3-9 0,-9 4-8 16,-10 3-2-16,-8 3-7 0,-16 4-1 16,-11 4 19-16,-3 4 15 0,-5 0 6 0,-6 2-3 15,-1 0-6-15,-7 3-14 0,1-2-10 16,-4 0-10-16,-6 5-7 0,4-5-25 0,-4 5-43 16,0 0-64-16,0 0-69 0,0 0-75 15,0 0-73-15,0 0-57 0,0 0-54 0,-29 0-42 16,29 0-35-16,-14 13-100 0,4-3-118 15,1-2 45-15,-1 1-518 0,0 2-649 0</inkml:trace>
  <inkml:trace contextRef="#ctx0" brushRef="#br0" timeOffset="2986.65">981 5482 3314 0,'-20'-10'-10'0,"20"10"8"16,0 0 7-16,-13-5 16 0,13 5 28 0,0 0 39 15,-14-5 21-15,14 5 44 0,0 0 23 16,-10-6-4-16,10 6-9 0,0 0-12 0,0 0 2 16,12-23 9-16,5 11 11 0,13-6 19 15,18-9-12-15,12-4 4 0,8-6-7 0,11-2-14 16,5-4-12-16,20-8-9 0,1-1-12 16,2-1-10-16,3 0-4 0,-1 4 13 0,-22 7 0 15,0 4-7-15,-8 2-8 0,-3 3-5 16,-10 5-7-16,-12 5-7 0,-5 3 5 0,-15 7 11 15,-8 2 7-15,-5 3 1 0,-4 2-6 16,-3 3-8-16,-2-4-12 0,-5 5-9 16,-1 0-8-16,-6 2-36 0,0 0-40 0,0 0 0 15,0 0 0-15,0 0 0 0,0 0 0 16,0 0 0-16,-17 30 0 0,9-21-139 0,-4 2-104 16,1-1-73-16,-1 2-66 0,-1-1-61 0,-3 2-72 15,-1 0-29-15,-3 2-175 0,-1 0-4 16,0 2 57-16,-1-2-525 0,-3-1-655 15</inkml:trace>
  <inkml:trace contextRef="#ctx0" brushRef="#br0" timeOffset="14659.22">9122 4145 1454 0,'-8'7'297'16,"8"-7"-96"-16,0 0-87 0,-12 8-37 15,12-8-16-15,0 0 2 0,-9 7 21 0,9-7 16 16,0 0 26-16,0 0 17 0,-8 6 9 15,8-6-31-15,0 0-17 0,0 0-9 0,0 0-9 16,0 0-4-16,8-37-5 0,-2 22 2 16,1-4-10-16,1-4-9 0,4 0-2 15,1-5 12-15,1-4-5 0,-1 0-7 0,3 0-8 16,-1-1 2-16,3 3 2 0,-1 0-4 16,-5 0 5-16,1 7-3 0,-1 2-3 0,-2 2 1 15,-1 3-6-15,-1 2 1 0,0 3-6 16,0 0-6-16,-6 3 0 0,-2 8-3 15,11-8 4-15,-11 8 7 0,0 0 3 0,0 0-2 16,12 30-6-16,-10-11 2 0,0 2-3 16,0 2-6-16,2 5 5 0,-1 0-8 0,1 2-1 15,0-1 2-15,-2-1-8 0,2-2 1 16,2 1-2-16,0-6-2 0,-2-2 0 0,-1-3 1 16,-1-2-2-16,0-2 4 0,2 0 10 15,-4-4 1-15,0-8-5 0,0 13 0 16,0-13-4-16,0 0-1 0,-11 0-1 0,11 0 0 15,-20-9 1-15,7 0 0 0,-1-1-3 16,-5 2 1-16,-1-1-1 0,-3-4 1 16,-2 4-2-16,-4-1-1 0,2 1-4 0,-6-1 3 15,0 4 0-15,2 0 1 0,6-1 3 16,-1 2 2-16,5 3-1 0,2-3-4 0,5 2-1 16,-3-1-1-16,5 3-1 0,12 1 0 15,-14-5-5-15,14 5 4 0,0 0-2 0,0 0 3 16,0 0-6-16,0 0 4 0,33-10-1 15,-9 6-1-15,3 0-1 0,4-1-1 0,-2-2 1 16,2 2-2-16,10 0 2 0,-5-5-3 16,3 4-13-16,-2-1 1 0,4-2 0 15,-1 2 0-15,-3 0 1 0,-2 0 3 0,-6 3-2 16,0-2 1-16,-6 2 1 0,1 0-1 0,-3 0 6 16,-7 0 7-16,-1 4 4 0,-1-2 4 15,-12 2 2-15,0 0 3 0,15 4 3 16,-15-4 1-16,0 0 0 0,0 0 4 0,-19 28 5 15,9-17 3-15,-9 4 1 0,-1-2 0 16,-3 6-1-16,-4-2-1 0,-2 5-1 16,-12 5 0-16,-1 1 3 0,-1 0 1 0,-3 3 1 15,1-2-1-15,-2-3 5 0,5-1-1 16,-1 1 4-16,10-4-3 0,4-7 2 0,8-1-1 16,0-2-1-16,3-3-11 0,3 0 6 15,5 0-9-15,-6-5-3 0,7 3-4 0,1-1 1 16,2-2-7-16,6-4-11 0,-8 5-36 15,8-5-37-15,0 0-44 0,0 0-57 0,0 0-58 16,0 0-47-16,0 0-53 0,0 0-66 16,0 0-56-16,0 0-216 0,0 0 33 0,0 0 50 15,0 0-390-15,0 0-447 0</inkml:trace>
  <inkml:trace contextRef="#ctx0" brushRef="#br0" timeOffset="26998.96">992 6362 2369 0,'-13'0'59'0,"1"1"6"16,2-1-15-16,1 3-4 0,9-3 11 0,-16 1 20 15,16-1 15-15,0 0 19 0,-15 3 3 16,15-3 3-16,0 0 23 0,0 0 11 0,0 0 10 16,40 8 10-16,-9-12 18 0,12-4-1 15,25-7-4-15,4-4-8 0,7-2-5 16,6-7-12-16,2 2-13 0,1-6-10 0,1-1-12 15,2 0-9-15,-4 3-10 0,-2 1-11 16,-3 1-3-16,-11 2-8 0,-5 2-1 16,-9 4-4-16,-5 3 2 0,-17 4 6 0,-6 3-18 15,-6 1 5-15,-5 3-7 0,-5 1-3 16,-3 0-9-16,-2 2-5 0,-8 3 0 0,0 0-9 16,13-6-9-16,-13 6-9 0,0 0-33 0,0 0-43 15,0 0-60-15,0 0-67 0,0 0-70 16,0 0-59-16,0 0-63 0,0 13-50 15,0-13-162-15,0 0-62 0,0 14 48 0,0-14-433 16,0 0-506-16</inkml:trace>
  <inkml:trace contextRef="#ctx0" brushRef="#br0" timeOffset="45812.69">1095 7360 2670 0,'-12'-1'68'15,"3"1"17"-15,9 0 13 0,0 0 3 16,-22-4 18-16,22 4 2 0,-7-5-11 0,7 5 0 16,0 0 3-16,15-26-3 0,4 11 17 15,10-6 7-15,16-8 6 0,11-2 1 0,10-2 0 16,4 0-5-16,2-1-2 0,1 1-12 16,3-3-8-16,-3 1-10 0,3 0 0 0,0 1-12 15,-3 0 9-15,-1 1-9 0,-8 5-9 16,-4 2-6-16,-4 0-7 0,-9 4-5 15,-9 4-6-15,-8 4-5 0,-7 1-5 0,0 4-14 16,-7 1 10-16,-1 2-7 0,-1-1-5 16,-5 3-14-16,3-1-43 0,-6 1-72 0,2 0-86 15,-8 4-78-15,0 0-82 0,0 0-89 16,0 0-178-16,0 0-60 0,0 0 72 16,0 0-357-16,0 0-432 0</inkml:trace>
  <inkml:trace contextRef="#ctx0" brushRef="#br0" timeOffset="61395.69">1167 8391 2386 0,'-16'5'215'16,"1"0"-77"-16,5-2-43 0,-2 1-21 0,12-4-5 15,-13 4 11-15,13-4 8 0,-12 5 12 16,12-5 1-16,0 0 37 0,0 0 24 0,0 0 20 16,0 0 9-16,58-24 8 0,-5 2 6 15,11-3-4-15,7-5 6 0,5 1-3 16,3-5 7-16,1 0-1 0,3 0-5 0,0 0-18 15,3 0 3-15,1 2-7 0,-4 1-9 16,-5 2-7-16,-3 3-9 0,-7-1-10 0,-6 6-9 16,-8 1-9-16,-13 5-8 0,-10 5-6 15,-6 0-13-15,-3 4-7 0,-3-1-6 16,-2 1-4-16,-3 1-11 0,-2 1-5 0,-1 0-7 16,-11 4-8-16,12-3-5 0,-12 3-4 0,0 0-6 15,0 0-5-15,0 0-28 0,0 0-7 16,0 0-30-16,0 0-92 0,-23 22-65 0,15-20-76 15,2 4-85-15,-2-3-70 0,1 3-68 16,-3-2-73-16,0 1-197 0,0 1-13 16,1-1 120-16,9-5-577 0,-18 11-688 0</inkml:trace>
  <inkml:trace contextRef="#ctx0" brushRef="#br0" timeOffset="79984.91">1196 9384 2426 0,'0'0'252'0,"-14"4"-72"0,14-4-40 15,-11 5-9-15,11-5-22 0,0 0 28 0,-12 7 43 16,12-7 5-16,-6 6 12 0,6-6-3 15,0 0-12-15,0 0-13 0,-12 6-14 0,12-6-16 16,0 0-16-16,0 0 1 0,0 0 0 16,47-32-2-16,-2 8-6 0,7-5-11 0,10-3-11 15,4-2 9-15,7-2-4 0,7-2-11 16,-1-1-3-16,7 1-8 0,1 1-22 16,-2 0-2-16,-4 6-4 0,-3-1-7 0,-6 4-2 15,-8 5-2-15,-10 1-2 0,-13 9-3 0,-10 0 11 16,-6 5 11-16,-4 0 3 0,-3 0 7 15,-1 2-4-15,-3 1-2 0,-3 0-2 16,1 2-1-16,-1 0-6 0,-11 3-6 0,14-5-4 16,-14 5-5-16,10-3-1 0,-10 3-9 15,0 0 2-15,0 0-3 0,0 0-8 0,0 0-21 16,11 0-37-16,-11 0-37 0,0 0-46 16,0 0-51-16,0 0-58 0,0 0-51 15,0 0-40-15,0 0-35 0,0 0-50 0,0 0-44 16,0 0-112-16,0 0-70 0,-21 24 44 15,15-18-375-15,6-6-445 0</inkml:trace>
  <inkml:trace contextRef="#ctx0" brushRef="#br0" timeOffset="122856.09">10044 4037 890 0,'0'0'108'0,"-4"-22"-15"16,4 12 20-16,0 10 7 0,-7-15-5 0,3 7 9 15,4 8 5-15,-14-16-1 0,6 8 16 16,8 8 4-16,-11-10 11 0,5 6 2 15,6 4-14-15,-14-9 10 0,14 9 20 0,-7-8-6 16,7 8-12-16,0 0-14 0,-8-8-9 16,8 8-4-16,0 0 9 0,0 0-1 0,0 0-5 15,46 5-4-15,-20-2-5 0,7-1-7 16,5 2-8-16,9 2-6 0,15 0-11 0,6 3-9 16,-4-1-6-16,2 0-7 0,3 2-7 15,1-4-7-15,2 2-3 0,-8-1-6 0,0-1-5 16,-12-2-4-16,-5 2-2 0,-5-3-4 15,-7 0-1-15,-2-2 4 0,0 3 0 16,-12-2-2-16,4 0-1 0,-3-2 1 0,-9 1 3 16,3 2 3-16,1-1-7 0,-7 5 0 15,2-3 2-15,-5 7 4 0,-3 0-3 0,2 6-1 16,-2 2-3-16,-8 3-2 0,4 5-1 16,-6 1-1-16,-5 9 1 0,-3 12 3 15,-5 4-2-15,1 3-8 0,1 2 7 0,-5 1-19 16,3 4 1-16,2 5 0 0,-1 1 3 15,1 3 3-15,5 4 4 0,-1 3 5 0,1 0-5 16,-2-1 2-16,3 1-1 0,1 0-1 16,-2-3 17-16,1 1-3 0,5-2-6 0,-6-3 1 15,3 1-4-15,5 0-1 0,-4-1-2 0,-2-5 6 16,6-1-13-16,-3 0 5 0,3-1-3 16,-6-4 2-16,2-1-1 0,1-3 1 15,-3 3-6-15,2-3 3 0,-3 0-15 0,1 2 6 16,2-1 5-16,-2 1 8 0,3 0 0 15,-1 3 2-15,4 0-1 0,-2-1 7 16,2 2 0-16,4-1 0 0,-4-2 1 0,4-9-3 16,0-7-3-16,0 1 3 0,0 0-1 0,0-1-3 15,0 3-1-15,0-1 7 0,0 14 2 16,4 3 5-16,-4-12 2 0,4-4 1 0,-4-2-2 16,0 0 0-16,0 0-5 0,0 3 0 15,0-4-3-15,2 3-1 0,0-1 0 16,-2 1-1-16,6 12-1 0,-6-6 2 0,0-10-4 15,0 2-4-15,4 2 1 0,0-3-1 0,-4 18 0 16,4 0-4-16,-4-11 0 0,1-6-1 16,-1-1-1-16,2-1-1 0,-2 1 0 0,0-2-2 15,0-2 0-15,0 0-2 0,0-5 1 16,-2-3-3-16,2 2 1 0,0-3-3 16,0-1 2-16,0-5-1 0,2-1 0 0,-2 1-2 15,2-2 2-15,-2-3-3 0,4 1 0 0,-4 0 0 16,0-4 3-16,0 0-4 0,0 0 0 15,0 0 0-15,-4 0 0 0,4-1-1 16,-2 1 0-16,2-1 2 0,-2-2-1 0,1 2 0 16,-3 0 1-16,4-1 0 0,0 1-1 15,0 0 2-15,0 0-2 0,0-1 2 0,0 1-1 16,0-3 2-16,0 4 0 0,0-2 1 0,0 2-3 16,0-2 2-16,0 1 0 0,0-1-1 15,0 2-1-15,4-2 1 0,-4 0 0 16,0-1-3-16,0 2 2 0,0-1 0 0,-4-3 1 15,8 3 1-15,-4 0 0 0,0 2-1 16,0-4-1-16,0 2-1 0,0 0 2 0,0-1-3 16,1 3 3-16,-1-4-2 0,2 2 2 0,-2 0-3 15,0-2 1-15,0 2-1 0,0-2 1 16,0-2 0-16,2 2-2 0,-2-4 2 16,4 3 0-16,-4-3-1 0,0-9 1 0,0 14-3 15,0-6 0-15,0-8-2 0,0 11-2 16,0-11-2-16,0 11 1 0,0-11 0 0,0 10 0 15,0-10 0-15,0 0 1 0,-4 10 0 16,4-10 2-16,0 0-1 0,-2 11 2 0,2-11-2 16,-3 5 0-16,3-5 1 0,0 0 1 15,-8 7 2-15,8-7-5 0,0 0 3 0,-4 6-1 16,4-6 2-16,0 0 2 0,-10 5-3 16,10-5 0-16,-8 4-1 0,8-4 2 0,-11 4-2 15,11-4 2-15,-14 6-2 0,7-3 2 16,-3-1 2-16,-2 3 1 0,-1-1 5 0,1 2-1 15,-5 0 0-15,-1-1 4 0,3 2 3 16,1-1-1-16,-5-1 1 0,1 3 0 16,5-2-8-16,-7-1-6 0,7 1 0 0,-1-3 0 15,-3 2 0-15,1 0 0 0,-1 0 0 0,-3 1 0 16,3-1 0-16,-4-1 0 0,-1 2 0 16,-3 0 0-16,-4-1 0 0,-2 2 0 0,2-1 0 15,0-1 0-15,-4 2 0 0,6-2 0 16,-2-1 0-16,4 0 0 0,-1 1 0 15,1-2 0-15,4 1 0 0,0-1 0 0,-1 2 0 16,3-2 0-16,1 0 0 0,-3 1 0 0,4 0 0 16,1-2 0-16,3 2 0 0,-5-1 0 15,3 0 0-15,1 0 0 0,-1 1 0 0,1 0 0 16,-1-2 0-16,1 1 0 0,0-1 0 16,3 0 0-16,-5 2 0 0,3-2 0 15,-1 1 0-15,1-1 0 0,-3 2 0 0,2-2 0 16,3 1 0-16,-7 0 0 0,3 0-128 0,1-3-33 15,-5 4 16-15,3-1 8 0,1-2 7 16,1 3 6-16,3-3 6 0,-3 2 0 16,3-2 8-16,1 1 4 0,10-2 2 0,-16 2 5 15,9-1 1-15,7-1-1 0,-14 4-2 0,14-4-5 16,-12 3-7-16,12-3-25 0,-9 3-33 16,9-3-37-16,-12 1-52 0,12-1-70 0,-10 0-86 15,10 0-222-15,-15 0 44 0,15 0 55 16,0 0-447-16,-21 0-464 0</inkml:trace>
  <inkml:trace contextRef="#ctx0" brushRef="#br0" timeOffset="124490.81">1490 10408 1133 0,'-21'0'136'0,"4"-1"-28"0,-3 1 2 15,1 0-9-15,3 0-7 0,-1 0 28 0,-1 0 4 16,3 0 1-16,15 0 7 0,-29 0 7 16,17 0-5-16,12 0 3 0,-17 0-23 15,17 0 16-15,0 0 26 0,-16 1 20 0,16-1 6 16,0 0 4-16,0 0-3 0,33-20-7 16,-2 3-5-16,18-7-12 0,7-4-11 0,6-2-14 15,2-2-12-15,4-4-6 0,1-1-17 16,3 1-7-16,0 3-7 0,-2 0-10 0,-1 1-9 15,-7 5-5-15,-7 3-5 0,-7 4-7 16,-11 3-7-16,-8 6-4 0,-6 3-3 16,-5 1-5-16,-5 4-3 0,-1 0-4 0,-4 3-2 15,-8 0-2-15,7 4-4 0,-7-4-8 16,0 0-19-16,0 12-33 0,0-12-43 0,0 0-54 16,-13 12-49-16,7-6-43 0,0 0-53 15,-2 2-58-15,1-5-56 0,-1 3-182 16,-2-2-14-16,4 3 72 0,6-7-238 0,0 0-252 15</inkml:trace>
  <inkml:trace contextRef="#ctx0" brushRef="#br0" timeOffset="128434.25">10614 6690 1029 0,'0'0'270'0,"0"0"-80"16,0 0-54-16,0 0-18 0,-12 7-2 16,12-7 1-16,0 0 6 0,0 0 4 0,0 0 15 15,0 0 7-15,33 11 7 0,-17-11 26 16,1 0-14-16,8-1-13 0,8-4-10 0,14 1-14 15,13-3-8-15,2 1-17 0,2-1-11 16,-10 3-12-16,-7 0-13 0,-1 3-49 16,-3 1-60-16,3 0-62 0,-9-2-69 0,-2 2-60 15,-6 0-35-15,0-2-31 0,-7 0-68 16,-9 0-23-16,3-1 41 0,-7-3-251 0</inkml:trace>
  <inkml:trace contextRef="#ctx0" brushRef="#br0" timeOffset="128662.8">11411 6628 1636 0,'0'-10'4'0,"-4"-1"15"15,-2-2 25-15,-6 5 21 0,2 0 7 16,-5-1 13-16,1 1 5 0,-3 2 11 0,5 1-2 15,5-1-5-15,-3 1-8 0,2 3-9 16,8 2-8-16,0 0-5 0,0 0-6 0,0 0-4 16,33 0-6-16,-12 2-2 0,12 3-8 15,6 3-2-15,0 1 0 0,15 6-1 0,-11-3 15 16,-6 1 24-16,-8-2 36 0,-4 1 57 16,-8-2 43-16,-9 3 13 0,-8-2 12 15,-8 1-13-15,1 3-29 0,-15 2-18 0,-7 0-15 16,-2 2-19-16,-10 5-12 0,3-7-13 15,5 0-17-15,0-2-41 0,10-4-79 0,3 1-101 16,3-4-103-16,3-1-113 0,10 0-142 16,0-1-188-16,4-6 92 0,0 0-406 15,22 12-460-15</inkml:trace>
  <inkml:trace contextRef="#ctx0" brushRef="#br0" timeOffset="129478.69">12029 6520 2659 0,'7'-14'-38'0,"3"5"24"0,-6 1 17 16,-4 8 24-16,8-11 22 0,-8 11 16 16,4-7 6-16,-4 7 7 0,0 0-2 0,0 0 9 15,0 0 26-15,0 0-8 0,0 0 10 16,0 0 12-16,-29 42-1 0,17-24-4 16,2 6-5-16,-5-1-10 0,1 1-11 0,6 0-4 15,-5-1-8-15,5-2-9 0,0-3-7 16,-1-3-4-16,1 0-6 0,4-3-2 15,0-4-3-15,4-8-3 0,0 0-10 0,0 0-1 16,0 0-5-16,0 0-4 0,0 0-1 16,33-31-3-16,-21 12-3 0,1-2-3 0,-1-1-3 15,5-3-1-15,1-2-4 0,-1 2 1 16,-1 0-3-16,-3 4-1 0,-1 0 4 0,-2 5 8 16,1 0 8-16,-1 4-2 0,-6 1-2 15,4 2-4-15,-5 1 0 0,1 0-3 16,2 3-1-16,-6 5 1 0,0 0 3 0,0 0 0 15,0 0-3-15,0 0 0 0,0 0 1 16,0 0-1-16,0 0-1 0,33 8 0 16,-21-5-1-16,1-1 1 0,3-2-3 0,-3 0 0 15,5-2-1-15,-1 0 0 0,3-2-2 0,-3-1-1 16,1-2 1-16,3-1-2 0,-6-2 0 16,3 0 0-16,-1-1 4 0,-1 2 12 15,-3-1 9-15,3 1 15 0,-7 1 13 0,-1 2 6 16,2 1 6-16,-10 5-5 0,12-8-2 15,-12 8-8-15,0 0-1 0,0 0 3 0,0 0 5 16,0 0-2-16,0 0-4 0,-8 38-5 16,-2-24-21-16,-2 7-1 0,3 0 0 0,-7 2-4 15,7 2-2-15,-3-1-3 0,0 1-2 16,3 0-20-16,1 2-53 0,0-3-79 16,2 1-89-16,2-4-75 0,1-2-91 0,3-4-76 15,3 0-224-15,1-2 22 0,2-4 62 0,2 0-391 16,4-4-469-16</inkml:trace>
  <inkml:trace contextRef="#ctx0" brushRef="#br0" timeOffset="129664">12707 6558 2719 0,'4'-15'36'0,"-4"1"23"0,0 14 14 16,-8-16 11-16,8 16-2 0,-17-10 15 0,9 8 28 16,8 2 15-16,-25 0 5 0,7 2-5 15,7 3-13-15,-7 3 5 0,1 1-14 0,5 1-11 16,-1 3-9-16,3 2-9 0,2-2-11 15,-3 4-15-15,11-3-58 0,0 3-82 0,0-2-92 16,7 2-115-16,-3-3-114 0,10 1-212 16,-3-1 64-16,7-2 69 0,-1-2-189 15,3-3-160-15</inkml:trace>
  <inkml:trace contextRef="#ctx0" brushRef="#br0" timeOffset="130029.71">12998 6553 2020 0,'0'0'85'0,"-10"-18"8"15,2 11-3-15,0 1 8 0,-1 0 11 0,-3 3 11 16,12 3-1-16,-21-4 0 0,21 4-35 16,-21 4-6-16,9-2-5 0,2 5-8 15,10-7-7-15,-11 15-3 0,7-8-9 0,0 4-2 16,4-11-4-16,2 21-3 0,0-11-6 16,5-2-2-16,1 4-4 0,2-6 2 0,2 2-4 15,1-2 0-15,-5-4-4 0,-8-2-7 16,17 3 5-16,-17-3-1 0,22-5-4 0,-22 5 0 15,11-10-1-15,-7 3 1 0,-4 7-4 16,0-16 1-16,0 16 6 0,0 0 2 16,-12-24 4-16,5 18 8 0,-3-1 9 0,10 7 3 15,-14-12-2-15,14 12-4 0,-11-6-6 16,11 6 4-16,0 0-5 0,0 0 1 0,0 0-4 16,0 0 0-16,0 0 3 0,0 0-6 15,35 20 12-15,-28-13-6 0,5 2 4 16,-2-1-4-16,-2 1-2 0,-1-1-4 0,3 0-3 15,-2 1-21-15,-1 1-51 0,-1-4-62 16,-2-1-68-16,4 5-83 0,-4-5-97 0,-4 3-201 16,8-3 22-16,-7 2 70 0,7-1-141 15,-8-6-112-15</inkml:trace>
  <inkml:trace contextRef="#ctx0" brushRef="#br0" timeOffset="130281.71">12108 7102 1950 0,'-25'4'149'0,"4"-3"-12"15,5 1 19-15,12 1 56 0,4-3 25 0,0 0 22 16,0 0 10-16,58 3-7 0,-11-5-8 16,25-4-18-16,11-1-7 0,14-4-31 0,9 0-13 15,11-1-24-15,-3 2-16 0,0-1-15 16,-5 0-13-16,-6 0-19 0,-12 1-39 15,-8-1-61-15,-9 3-87 0,-12 2-83 0,-12 3-95 16,-15-1-89-16,-10 1-109 0,-5 2-177 16,-11 1 56-16,-5 1-388 0,-4-1-452 15</inkml:trace>
  <inkml:trace contextRef="#ctx0" brushRef="#br0" timeOffset="136599.76">5203 11249 461 0,'0'0'36'0,"0"0"-6"16,-9-9 0-16,9 9 2 0,0 0 3 0,-10-7 5 15,10 7 9-15,0 0 11 0,0 0-3 16,-6-8 5-16,6 8 5 0,0 0 0 16,0 0 10-16,0 0-2 0,0 0 11 0,0 0 4 15,0 0 12-15,0 0 10 0,-2-13 10 16,2 13 0-16,0 0 2 0,0 0 1 15,0 0 10-15,0 0 1 0,25-6 0 16,-11 3-18-16,3-3 1 0,11-1-2 0,8-3 7 16,19-6-7-16,7-4-6 0,5-1-7 15,1-3-9-15,4-1-7 0,0-1-12 0,-1-2-5 16,-3-2-5-16,2 2-9 0,-4-2 17 16,2 1-3-16,-6 2-2 0,-2 0-3 0,-4 5-2 15,-8 3-5-15,-11 3-3 0,-10 6-7 16,-3 1 9-16,-7 1 5 0,-1 1 0 15,-3 4-3-15,-3-3-3 0,1 2-6 0,-1 1-3 16,-10 3-4-16,14-5-4 0,-14 5-5 16,0 0-4-16,0 0-3 0,0 0-3 0,0 0-2 15,0 0-15-15,0 0-23 0,0 0-28 16,9 15-43-16,-9-15-37 0,0 0-33 16,-9 12-40-16,9-12-35 0,-10 11-33 0,4-4-23 15,-2 0-17-15,1-2-69 0,1 3-150 16,-4-2 25-16,2 2-106 0,1 1-102 15</inkml:trace>
  <inkml:trace contextRef="#ctx0" brushRef="#br0" timeOffset="137087.54">5188 11348 1566 0,'-6'-13'-52'0,"0"3"17"0,2-1 20 16,4 11 28-16,-7-15 18 0,7 15 23 0,-6-13 25 15,6 13 14-15,-4-13 8 0,4 13 6 16,0-11 12-16,0 11 5 0,0 0 12 16,0 0 13-16,21 1-3 0,-21-1 36 0,35 25-3 15,0 7 6-15,10 9-2 0,1 5 3 16,8 6-2-16,4 7-5 0,4 0-6 15,6 6-14-15,-2-2-11 0,0-5-11 0,0 1-12 16,0-5-11-16,-4-2-10 0,-4-4-12 16,-4-5-6-16,-7-3-9 0,-5-4-8 0,-5-6-5 15,-10-5-5-15,-3-5-13 0,-9-5-21 16,-3-5-46-16,-3-2-70 0,-3-2-80 16,-4-3-95-16,-2-3-86 0,0 0-103 0,0 0-171 15,0 0 23-15,-2-30-345 0,2 13-427 16</inkml:trace>
  <inkml:trace contextRef="#ctx0" brushRef="#br0" timeOffset="137806.68">6711 10749 2449 0,'4'-12'-108'15,"0"2"27"-15,-4 10 23 0,2-12 20 16,-2 12 23-16,4-11 24 0,-4 11 16 0,0 0 4 16,3-11-1-16,-3 11-2 0,0 0 15 15,0 0 36-15,0 0 6 0,0 0 1 16,0 0 4-16,6 33 3 0,-8-19 1 0,0 4-1 16,-1 1-2-16,-1-1-8 0,0 2-11 0,-2-2-8 15,2-2-7-15,0-2 0 0,2-1-25 16,-2-2-2-16,4-11-2 0,-3 16-2 15,3-16-2-15,0 0-1 0,0 0-5 16,0 0-2-16,0 0 1 0,0 0-5 0,27-33-2 16,-20 16 1-16,-1-3-3 0,0-5 0 15,0-1 1-15,2-4-4 0,-3 1 3 16,-1-1-3-16,2 3 15 0,0 2 32 0,-2 6-12 16,-2 0 11-16,0 3-10 0,0 4-1 15,1 0-9-15,-3 12-1 0,6-16 1 0,-6 16-3 16,6-8-3-16,-6 8-4 0,10-4-2 15,-10 4 3-15,0 0-8 0,23 2 6 16,-23-2-1-16,18 3-4 0,-18-3-4 0,21 1 6 16,-21-1 0-16,19 0-3 0,-19 0 4 15,20-2-5-15,-13-2 2 0,3-2-7 0,-10 6 1 16,14-13 3-16,-9 6 13 0,3 0 6 16,-8 7 6-16,10-10 8 0,-10 10-19 0,10-10-6 15,-10 10-4-15,0 0 3 0,0 0 3 16,0 0 14-16,13 22 2 0,-13-8 8 15,0 8-2-15,-2 1 1 0,-2 4 0 0,2 3-7 16,-2 1-3-16,3-2-2 0,-3 1-4 16,2-1 0-16,0-4-18 0,2-2-76 0,2 0-80 15,-2-1-82-15,4-5-99 0,-2 0-108 16,1-4-157-16,1-5 15 0,4 0-247 16,-8-8-312-16</inkml:trace>
  <inkml:trace contextRef="#ctx0" brushRef="#br0" timeOffset="138022.1">7329 10592 2186 0,'0'-16'-2'0,"-4"3"18"16,-1 4 11-16,5 9 19 0,-16-13 25 15,6 11 24-15,10 2 17 0,-25 2 17 16,10 4 26-16,1 2 2 0,-7 5-8 0,1 2-17 16,3 3-13-16,1 3 0 0,3 2-11 15,1 1-10-15,3 0-10 0,1 2-9 16,2 0-7-16,6-4-8 0,0 2-15 0,0-4-53 15,6-1-84-15,0 0-83 0,7 0-82 16,-5-8-73-16,6 3-167 0,-1-4-37 16,5-2 35-16,1-3-87 0,-2-2-81 15</inkml:trace>
  <inkml:trace contextRef="#ctx0" brushRef="#br0" timeOffset="138476.76">7585 10742 1440 0,'0'0'-105'16,"4"-18"18"-16,-4 18 17 0,2-15 16 16,0 7 15-16,-2 8 22 0,4-18 26 15,-4 18 13-15,5-15 25 0,-5 15 17 0,0-15 5 16,0 15 22-16,0-14 12 0,0 14 0 16,0 0-1-16,-15-11 3 0,15 11 2 0,-17-2 2 15,17 2 2-15,-31 10 10 0,13 0 1 16,-1 4-8-16,-3 2-7 0,1 2-3 15,0-1-9-15,3 4-9 0,3-2-10 0,1-1-5 16,6-2-1-16,5-3-10 0,3-3-5 16,0-10-6-16,9 15-6 0,3-12-7 0,3-3-18 15,3-1-12-15,3-3-7 0,1-4-2 16,-1-2-1-16,0-2 2 0,-1-4-2 16,-3-1 0-16,0-1 1 0,-5-1 4 0,2-1-2 15,-7-4-1-15,-3 5 3 0,0-1 5 16,-2 0 19-16,-4 2 0 0,-2 2 5 0,2 3 1 15,-4 2-5-15,-3 5 0 0,9 6-6 16,-20-7 4-16,20 7-1 0,-21 8-1 16,11 4 1-16,1 3 4 0,3 1-2 0,0 3-2 15,6 2 6-15,4-1-1 0,2 1-1 16,2 2-1-16,1-2 2 0,5 1-9 0,-1-3 0 16,3-3-36-16,-3-3-71 0,1-1-102 15,1-4-101-15,-3 0-286 0,4-2 56 16,-7 0 48-16,1 1-104 0,-2-2-78 15</inkml:trace>
  <inkml:trace contextRef="#ctx0" brushRef="#br0" timeOffset="140293.71">6973 12140 1477 0,'4'-10'-33'0,"-4"10"27"0,1-9 23 0,-1 9 5 15,0 0 13-15,-11-24 16 0,3 16 18 0,-5-1 27 16,-3 1 14-16,-1 3 11 0,-5 0 4 16,1 4 7-16,-4 2 2 0,-4 3-6 15,-2 0 22-15,4 6-6 0,-6 5-19 0,4 2-7 16,1 1-5-16,5 6-16 0,4 0-8 15,5-1 19-15,5-1-8 0,3 3-8 16,4-4-2-16,6-3-16 0,1-2-9 16,7 0-7-16,4-6-2 0,3 2-15 0,2-5 0 15,3-3 1-15,1-2-3 0,-2-4-6 16,2-2-4-16,-2 1-1 0,-1-1-1 16,-3 0-2-16,-3-2-10 0,-3 2 10 0,-3-1 4 15,-2 2 6-15,-8 3 3 0,9-8 5 16,-9 8 0-16,0 0-3 0,0 0-5 0,0 0-5 15,0 0 1-15,0 0-6 0,0 0-2 16,0 0-2-16,0 0 1 0,0 0 0 16,24 11-6-16,-17-5 0 0,5-2-2 0,0 3-1 15,1-4 2-15,3 0-4 0,3 0 1 16,-2-3-1-16,1 0-3 0,1 0 1 0,-3 0 0 16,-1-3-2-16,1-1 1 0,-5 0-1 15,3-2-2-15,-8 1 0 0,-6 5-1 0,10-11 0 16,-10 11-2-16,1-11 1 0,-1 11 1 15,0 0-4-15,0 0 1 0,-11-18-2 16,11 18-1-16,-6-8 0 0,6 8 0 0,0 0-2 16,-10-7 2-16,10 7-3 0,0 0 4 15,0 0 0-15,0 0 1 0,0 0 0 0,0 0 0 16,0 0 0-16,0 0 2 0,0 0-3 16,0 0-1-16,27 18 2 0,-27-18-2 0,16 2-2 15,-16-2 0-15,15 1-10 0,-15-1-7 16,22-1-8-16,-22 1-2 0,27-2-8 15,-15 0 0-15,1 1-1 0,5-1-4 0,-3-2-5 16,1 2 1-16,-3 2-13 0,5-5 17 16,-5 3-1-16,-1 1 7 0,3-3 0 0,-3 2-2 15,-12 2 7-15,17-3 0 0,-17 3 1 16,16-3 4-16,-16 3 2 0,0 0-2 16,0 0 3-16,0 0 1 0,10 6 9 0,-10-6-4 15,0 0 2-15,0 0 8 0,-6 20-3 16,6-20 4-16,0 0-2 0,-4 19 6 0,4-19-6 15,0 0 5-15,6 14 4 0,1-11-6 16,-7-3 7-16,20 0-2 0,-20 0-1 16,27-5 3-16,-10 1 1 0,1-6-3 0,-1 0 2 15,1-3 2-15,-1-6 9 0,-3 1 5 16,3-5 14-16,-1-3 10 0,-7 2 10 0,3 0 12 16,-2 1 14-16,-5 4 8 0,3 3 8 15,-4 2-7-15,-2 3-10 0,2 2-9 16,-4 9-7-16,0-8-4 0,0 8-6 0,0 0-3 15,0 0-5-15,0 0-4 0,-23 32-4 16,17-16-44-16,-2 2-67 0,2 2-82 16,0 7-112-16,4-4-107 0,-1 2-264 0,6-4 64 15,-3 1 61-15,6-4-261 0,6 2-267 16</inkml:trace>
  <inkml:trace contextRef="#ctx0" brushRef="#br0" timeOffset="140984.16">8102 12233 2194 0,'0'0'24'0,"0"0"29"0,-9-7 20 16,9 7 27-16,0 0 24 0,0 0 21 15,0 0 17-15,-10-8-10 0,10 8 4 0,0 0-8 16,0 0-7-16,0 0-14 0,0 0 5 16,0 0 4-16,0 0-3 0,33-6-7 0,-17 4-13 15,5 0-5-15,2 1-13 0,0-3-9 16,3 2-9-16,-1 2 5 0,2-1-7 16,-4-1-10-16,-2 0-29 0,1 1-57 0,-5-1-60 15,-3 2-97-15,-14 0-108 0,19 0-122 16,-15 2-206-16,-4-2 55 0,0 0 77 15,0 0-278-15,0 0-250 0</inkml:trace>
  <inkml:trace contextRef="#ctx0" brushRef="#br0" timeOffset="142361.09">8907 12029 1925 0,'0'0'-68'0,"0"0"39"0,0 0 7 16,0 0 26-16,2-11 25 0,-2 11 23 0,0 0 20 15,0 0 16-15,0 0 16 0,7-10 6 16,-7 10-4-16,0 0-5 0,0 0-9 15,0 0 5-15,0 0 33 0,0 0 31 16,0 0 2-16,0 0-1 0,-13 49-5 0,5-31-6 16,0 4 2-16,1 2-7 0,-3 0-10 15,2 1-12-15,0-2-10 0,3 2-11 0,-3-5-12 16,2-2-6-16,2-1-11 0,2-3-31 16,-2-2-83-16,2-4-101 0,2-8-135 15,-4 8-126-15,4-8-196 0,0 0 21 0,0 0 79 16,0 0-224-16,-17-23-214 0</inkml:trace>
  <inkml:trace contextRef="#ctx0" brushRef="#br0" timeOffset="142809.68">8775 11980 2153 0,'0'-17'40'0,"0"2"13"0,2-1 6 15,0-1 16-15,4-1 9 0,7-3-1 16,5-6 21-16,7 1 0 0,8-5-1 0,9 2-3 15,-3 4-24-15,0 9-1 0,-6 2-6 16,0 8-2-16,-4 2-2 0,-4 4 0 0,0 4 9 16,-3 1 7-16,-5 5 3 0,-3 2 3 15,-5 4 6-15,-3 2-2 0,-6 0-6 0,0 1-7 16,-10 6-9-16,3-3-6 0,-1 1-9 16,-4-2-1-16,6-5-8 0,-1 0-4 15,1-3-4-15,4-1-3 0,2-12 2 0,8 20-8 16,-1-12-2-16,3-1-3 0,6-1-1 15,-5-2-1-15,7 3-2 0,-1 1-1 16,-7-6 9-16,5 6 25 0,-7-1 35 0,2 1 28 16,-10 0 23-16,0-8 8 0,0 20-1 15,-10-6-7-15,2 0-4 0,-11 4-10 0,0-2-10 16,-7 5-11-16,1-2-10 0,-2 0-11 16,2-1-3-16,4-4-11 0,-3-2-1 15,9-1-11-15,-3 0-5 0,3-3 1 0,1-3-11 16,1-2-11-16,1-1-18 0,12-2-10 15,-17-2-13-15,9 1-3 0,-4-3-14 0,12 4-8 16,-17-5-9-16,9 1-21 0,8 4-31 16,-13-4-42-16,13 4-65 0,-10-4-64 0,10 4-56 15,-6-4-65-15,6 4-26 0,0 0-137 16,0 0-92-16,29-9 39 0,-10 5-333 16,-1-1-416-16</inkml:trace>
  <inkml:trace contextRef="#ctx0" brushRef="#br0" timeOffset="143445.35">9383 12135 2500 0,'0'0'-15'0,"0"0"24"0,0 0 9 16,0 0 13-16,0 0 26 0,0 0 17 15,0 0 20-15,0 0 5 0,0 0-4 0,0 0 0 16,0 0-12-16,-40 14-9 0,40-14-5 16,-10 10-9-16,2-6-5 0,8-4-3 0,-6 12-7 15,6-12 2-15,-5 10-9 0,5-10-4 16,0 0-2-16,0 0-2 0,0 0-24 15,5 18-1-15,-5-18 4 0,0 0-3 0,14 7 0 16,-14-7 2-16,0 0-3 0,10 2-1 16,-10-2-4-16,0 0 4 0,0 0-1 15,0 0 1-15,0 0-5 0,21-9 2 16,-21 9 3-16,0 0-4 0,12-7 0 0,-12 7 0 16,9-5 6-16,-9 5-9 0,16-9 4 15,-4 5 1-15,-3-2 0 0,5 2 0 0,-3-4-4 16,1 2 3-16,2-2 6 0,-3 0-8 15,3-3-1-15,-6 0 3 0,1-2 2 0,-1 2 11 16,-4-2 8-16,0 0 11 0,-4-2-3 16,2-1 3-16,-4-1-7 0,2 1 1 15,-4 2-4-15,4 2-1 0,0 12-6 0,-4-23-3 16,4 23 4-16,0-13-4 0,0 13 1 16,0 0-7-16,0 0 2 0,0 0 1 0,0 0-1 15,35 20-1-15,-24-11 6 0,-3 5-9 16,0-2-2-16,-4 3 7 0,-2 0 14 15,-4 4 35-15,-2 1 20 0,-4 0 16 0,4 3-5 16,-5-1-7-16,3-3-9 0,0-1-4 16,6 0-8-16,0-4-5 0,0-2-4 0,6-2-4 15,5-1-7-15,3-1-14 0,5-4-35 16,7-2-34-16,-5-2-19 0,4-1-6 16,4-3-2-16,-4-1 13 0,3-3 7 0,-7-3 2 15,0 0 10-15,-1 0 16 0,-9-1 32 16,-1 2 31-16,-2-1 24 0,-5 1 16 15,-3 10 13-15,4-17 1 0,-4 17-11 0,-2-11-9 16,2 11-5-16,0 0-9 0,0 0-3 16,0 0-8-16,0 0-5 0,0 0-6 0,0 0-13 15,0 0-63-15,0 0-79 0,-5 29-104 16,5-19-123-16,0-10-142 0,-4 19-163 0,4-10 29 16,4-1-411-16,-4-8-503 0</inkml:trace>
  <inkml:trace contextRef="#ctx0" brushRef="#br0" timeOffset="143612.68">10155 12021 2544 0,'0'0'-195'0,"-18"-3"21"0,18 3 16 15,0 0 18-15,-21 3 15 0,21-3 11 0,-16 7 14 16,16-7 3-16,-13 10-24 0,13-10-122 15,-8 10-124-15,8-5 121 0</inkml:trace>
  <inkml:trace contextRef="#ctx0" brushRef="#br0" timeOffset="143794.67">10252 12125 1195 0,'0'0'150'0,"0"0"15"16,0 0 0-16,0 0 14 0,-29 13 15 15,15-9 29-15,-3 3-7 0,1 1 8 16,2-2-15-16,-1 2-21 0,1-1-17 0,1 0-16 15,5 0-16-15,0 1-14 0,1-1-12 16,7-7-17-16,-6 13-61 0,6-13-68 0,0 11-80 16,0-11-105-16,6 7-88 0,-6-7-247 15,11 5 24-15,-11-5 69 0,0 0-129 16,12 5-88-16</inkml:trace>
  <inkml:trace contextRef="#ctx0" brushRef="#br0" timeOffset="144829.2">10973 11876 1569 0,'0'0'8'16,"-4"-17"9"-16,4 17 10 0,-2-15 24 16,2 15 25-16,0-15 30 0,0 15 18 15,0 0 1-15,-4-15-5 0,4 15 23 16,0 0 19-16,0 0-2 0,-21 45 14 0,9-17 12 15,-13 13-5-15,-4 3-3 0,-2 2-5 16,2 3 0-16,-4 3-10 0,2 2-14 0,2-1-10 16,-1 1-16-16,9 0-12 0,-4-6-8 15,8-2-26-15,1-11-75 0,4-5-98 16,7-11-106-16,1-3-118 0,-4-8-212 0,4-1-41 16,4-7 41-16,0 0-273 0,0 0-291 15</inkml:trace>
  <inkml:trace contextRef="#ctx0" brushRef="#br0" timeOffset="145050.68">10723 11823 2412 0,'21'-40'47'0,"0"8"7"0,0 3 12 15,12-7-1-15,2 4 9 0,6 1 4 16,-2 6-10-16,7 1 10 0,-9 11 4 0,2 5 11 16,-6 6 29-16,-2 4 0 0,-2 5 10 15,0 2 7-15,-4 5 10 0,-7 5 6 16,-7 1-1-16,-7 2 4 0,-4 0-7 0,-12 10-13 15,-13 8-9-15,-13 0-22 0,-3-4-5 16,-2 1-10-16,-3-6-9 0,3-1-8 0,0-4-17 16,14-8-68-16,4-2-91 0,4-4-104 15,5-3-134-15,7-2-150 0,5-4-149 16,4-3 38-16,0 0-353 0,0 0-431 0</inkml:trace>
  <inkml:trace contextRef="#ctx0" brushRef="#br0" timeOffset="145445.7">11300 11897 2551 0,'0'0'20'0,"0"-14"9"16,0 14-2-16,0 0 1 0,0 0 4 16,-12-20 20-16,12 20 16 0,-5-6 10 15,5 6-7-15,0 0-7 0,-8-8-6 16,8 8-8-16,0 0-4 0,0 0-4 0,0 0-4 16,0 0-2-16,0 0 4 0,0 0 9 15,-18 18 1-15,18-18 1 0,0 0 3 16,-3 12-12-16,3-12 3 0,0 0-4 0,0 14-6 15,0-14-11-15,0 0 7 0,0 0 5 16,9 16-9-16,-9-16 1 0,16 5-14 0,-16-5 7 16,17 1 1-16,-17-1-6 0,14-1 3 15,-14 1-22-15,19-5-1 0,-19 5 17 16,14-4 27-16,-14 4 21 0,11-7 21 0,-11 7 14 16,10-3 11-16,-10 3 6 0,0 0 0 15,12-6-10-15,-12 6-12 0,0 0-9 0,0 0-9 16,0 0-5-16,0 0-5 0,3 20-7 15,-3-20-6-15,-11 23-3 0,7-10-5 16,-2 2-1-16,-2 0-7 0,1-1 0 16,-3 0-5-16,2 2-8 0,0-1-43 0,-1-3-59 15,1 1-66-15,4-2-75 0,-6-1-96 16,3-1-107-16,-1-1-199 0,0-4 15 16,2-2 79-16,6-2-290 0,0 0-305 0</inkml:trace>
  <inkml:trace contextRef="#ctx0" brushRef="#br0" timeOffset="145679">11763 11467 2407 0,'18'-30'6'0,"-3"6"15"16,-5 7 26-16,-2 3 16 0,-1 4 1 0,-5 1 9 16,-2 9 20-16,0 0 18 0,0 0 31 15,0 0-5-15,0 0 3 0,-21 63 4 16,7-29 10-16,-11 17 1 0,4 6-9 0,-4-2-8 15,0 2-9-15,3 1-11 0,1-2-10 16,0-3-12-16,1-2-9 0,3 2-11 0,3-13-71 16,6-6-102-16,1-1-100 0,-1-5-111 15,2-9-121-15,2-2-174 0,4-4 68 16,-4-3-312-16,4-10-333 0</inkml:trace>
  <inkml:trace contextRef="#ctx0" brushRef="#br0" timeOffset="146064.72">11544 12001 2496 0,'0'-18'12'0,"4"2"2"15,0 1 1-15,-2 2 2 0,6-3 2 16,-1 0-2-16,7 0 1 0,1-3-2 0,3 1-3 16,-1 0-1-16,9-1-1 0,-1 0-2 15,0 0 0-15,0 1-1 0,0-1 0 0,-3 0 15 16,-1 3 22-16,0 1 21 0,-5 0 23 16,-3 4 3-16,3-1 18 0,-6 3 36 15,-3 0-2-15,3 3-14 0,-10 6-11 16,8-6-8-16,-8 6-2 0,0 0-2 0,0 0-9 15,0 28-7-15,0-28-8 0,-10 33-7 16,2-13-9-16,1 3-9 0,3 0-4 16,-2 2-1-16,-2 1-3 0,4-5-7 0,0 0-2 15,4 2-4-15,-4-5-4 0,3 1-5 16,-3-6-3-16,4 2-3 0,-4-2 1 0,0-3-1 16,4-10-2-16,0 15-3 0,0-15-2 15,0 0-2-15,0 14-1 0,0-14-2 16,0 0-2-16,13 4-1 0,-13-4 1 0,16 1-4 15,-10 1-1-15,5-2 0 0,-11 0-7 16,22 2-23-16,-22-2-17 0,17 0-21 0,-9 2-19 16,0-1-18-16,-8-1-13 0,13 4-22 15,-13-4-34-15,0 4-37 0,0-4-39 0,0 0-44 16,0 0-101-16,-17 15-141 0,13-10 20 16,-4-1-193-16,8-4-200 0</inkml:trace>
  <inkml:trace contextRef="#ctx0" brushRef="#br0" timeOffset="146242.69">12432 11953 2254 0,'9'-5'167'0,"-1"-1"-32"0,-8 6-7 16,18-6 14-16,-11 2 24 0,-7 4-4 16,22-6-16-16,-9 3-17 0,-1 0-12 0,2 2-9 15,1-1-57-15,-1 0-98 0,3 1-135 16,-1-1-141-16,-3 0-223 0,5-2 42 15,1-2 82-15,-6-1-150 0,5-1-73 16</inkml:trace>
  <inkml:trace contextRef="#ctx0" brushRef="#br0" timeOffset="147430.68">13253 11865 1675 0,'0'0'340'15,"0"0"-124"-15,0 0-67 0,-11-32-26 0,15 18-18 16,0-6-2-16,3-3 18 0,3-5-22 16,7-5-14-16,9-16-16 0,7-1-6 15,5-2-9-15,3-4 1 0,-2-4-10 0,3 0-6 16,3-5-6-16,-2 0-5 0,-8-3-2 15,1 2-5-15,-10 5-3 0,-1 0-4 16,-8 6 2-16,-13 14 3 0,0 8 23 0,-12 9-7 16,0 5 15-16,-5 8-4 0,-8 7 12 15,-5 4-3-15,-7 10 3 0,-13 13-2 0,-1 5-6 16,1 8 0-16,5 2-3 0,2 2 1 16,10 2-7-16,8-7 3 0,13-1-7 15,-1-2-3-15,9-3-2 0,0 1 0 0,11-2-3 16,3 1-12-16,3-2-15 0,5-5-13 15,-1-2-16-15,0-5-5 0,-1-4 5 16,-3-2-4-16,0-3 9 0,-5-4 0 0,0-2 1 16,-12 0 2-16,0 0 0 0,23-8 11 15,-19 3-8-15,-4 5 15 0,11-9 7 16,-3 3-3-16,-8 6-3 0,14-8-6 0,-3 4 6 16,3 3-3-16,0-3 7 0,3 4-3 15,6-2-2-15,-1 2 6 0,-1 2-1 0,0 0 0 16,1 0 0-16,-5-2-5 0,-2 1 6 15,3 1-2-15,-5 0-6 0,-13-2 6 0,24 1 2 16,-18 0-2-16,-6-1-2 0,19 6-9 16,-13-6-49-16,-6 0-47 0,11 6-61 15,-5-3-70-15,2-1-60 0,0 4-195 0,5-1-56 16,5 1 72-16,1 2-134 0,6-4-106 16</inkml:trace>
  <inkml:trace contextRef="#ctx0" brushRef="#br0" timeOffset="147952.82">14346 11182 1610 0,'0'0'-10'0,"-5"-22"19"0,1 13 16 15,0-3 20-15,-2 4 15 0,-2-2 7 16,8 10 2-16,-15-11 1 0,15 11-5 16,-14-6 0-16,14 6 6 0,0 0 6 0,-21 17 2 15,17-3 7-15,0 3 20 0,2 0 10 16,2 4-2-16,2 1 28 0,-2-1 45 0,4 3 18 15,-4-3 7-15,0-1 6 0,0 2-1 16,0-5-8-16,-6 2-14 0,-1 0-17 16,-5-3-18-16,4-2-15 0,0 0-9 0,-1-1-15 15,-1-6-41-15,2-1-97 0,8-6-109 16,0 0-121-16,0 0-117 0,0 0-214 16,12-28-65-16,3 10 83 0,1-2-322 0,5-3-366 15</inkml:trace>
  <inkml:trace contextRef="#ctx0" brushRef="#br0" timeOffset="148099.37">14637 10961 2608 0,'10'-22'77'0,"-4"7"17"0,-2 3 19 16,1 3 41-16,-5 9-3 0,4-10 15 0,-4 10 14 15,0 0 18-15,0 0-2 0,0 0-6 16,2 34-20-16,-4-19-11 0,-2 6-18 16,2 1-8-16,-5-1-25 0,3 5-100 0,0-2-132 15,-4 2-165-15,-2 0-232 0,3-1-119 16,-3 1 75-16,0-3-356 0,3-1-401 0</inkml:trace>
  <inkml:trace contextRef="#ctx0" brushRef="#br0" timeOffset="148226.68">14505 11223 2708 0,'8'-11'3'0,"0"1"1"16,2 2 11-16,1-4 2 0,3 4-3 0,1-1 0 16,-1-2-1-16,3 3-4 0,1 0-42 15,-1 2-90-15,-1-2-77 0,-5 3-178 16,-1 2-78-16,-2 0-91 0,-8 3-49 0</inkml:trace>
  <inkml:trace contextRef="#ctx0" brushRef="#br0" timeOffset="148620.6">12773 12418 1579 0,'0'0'108'0,"0"0"17"0,27-19-2 16,-27 19-7-16,8-5-10 0,-8 5 0 16,13-9 5-16,-1 3 5 0,0 0-7 15,5 2-11-15,0-3-6 0,5 1-11 0,-1 2-17 16,0-1-62-16,1 0-74 0,1 2-87 15,-2 1-95-15,1-3-231 0,-1 2-184 16,0 1-164-16</inkml:trace>
  <inkml:trace contextRef="#ctx0" brushRef="#br0" timeOffset="149220.89">13569 12140 1865 0,'2'-10'66'0,"-2"10"27"0,2-14 14 0,-2 14-4 15,0 0 5-15,0 0 24 0,0 0 49 16,0 0 2-16,0 0 7 0,0 0 0 16,0 0-12-16,0 43-13 0,0-27-15 0,-2 4-2 15,0-1-10-15,2 2-14 0,0 0-12 16,-4 1-48-16,4-1-75 0,0 0-84 0,-3 1-107 16,3 0-99-16,-8-3-153 0,4 1-96 15,0-3 26-15,-6 1-211 0,3-4-226 16</inkml:trace>
  <inkml:trace contextRef="#ctx0" brushRef="#br0" timeOffset="149672.68">13410 12389 2183 0,'-3'-29'21'16,"-1"-2"15"-16,4 5 11 0,4 1 9 0,-1-3 20 15,9-4-2-15,2 0 15 0,7-9 0 16,8 3 3-16,4 0-6 0,-4 10-5 16,-4 6 2-16,4 3-20 0,2 3 6 0,4 4 6 15,-6 8 4-15,-4 3 14 0,5 3 18 16,-5 5 6-16,0 5 14 0,-4 2 13 0,-3 5 2 15,-7 1 2-15,-7 6-4 0,0-2-9 16,-8 4-1-16,-7 10-9 0,-3 10-10 0,-7 1-8 16,-1-4-12-16,-1 0-6 0,-2-6-12 15,7-7-4-15,1-8-7 0,3-5-6 16,3-4-5-16,1-6-13 0,2-2-8 0,8-7-9 16,-11 0-5-16,11 0-2 0,0 0-5 15,-4-27-3-15,4 27 0 0,8-32-7 16,-1 13-2-16,3 5 8 0,2-4-5 0,1 4 0 15,-5-1 0-15,8 4-4 0,-7 0 2 16,7 2-6-16,-7 1 6 0,7 1-5 0,-3 0 4 16,-1 2 2-16,-2 2-2 0,3 0 1 15,-5-3 3-15,-8 6-1 0,18-7 1 16,-11 5 6-16,-7 2-3 0,18-7 6 0,-18 7-4 16,15-5 0-16,-15 5 0 0,14-3-1 15,-14 3-2-15,8-3-1 0,-8 3-3 16,0 0 1-16,0 0 1 0,0 0 4 0,0 0-3 15,13 8 3-15,-13-8-2 0,0 0-5 16,-2 17-31-16,2-17-50 0,0 0-67 16,-6 14-55-16,1-9-77 0,5-5-78 0,-8 10-81 15,8-10-198-15,-6 4 32 0,6-4 62 16,0 0-311-16,0 0-336 0</inkml:trace>
  <inkml:trace contextRef="#ctx0" brushRef="#br0" timeOffset="149780.9">14015 12184 2321 0,'6'-11'-1'0,"-6"3"17"0,0 8 5 15,4-15 15-15,-4 15 5 0,0 0-3 16,6-11-5-16,-6 11-12 0,0 0-58 0,0 0-59 16,3-10-69-16,-3 10-159 0,0 0-324 15,12 0-144-15</inkml:trace>
  <inkml:trace contextRef="#ctx0" brushRef="#br0" timeOffset="150153.21">14250 12116 1732 0,'0'0'44'0,"0"0"34"15,0 0 3-15,0 0 8 0,0 0 15 16,0 0 8-16,0 0 12 0,0 0 22 16,-47 6-2-16,37-1-7 0,3 3-14 0,7-8-12 15,-14 15-25-15,10-6-2 0,4-9-11 16,-4 16 1-16,4-16-7 0,8 17-3 16,0-9-5-16,1-1-3 0,3-4-5 0,2 1-2 15,3 0-9-15,-1-2 0 0,1-4-5 16,2-2-7-16,-1 0-2 0,1-3-2 15,-3 0-2-15,3-3 2 0,-1-3-5 0,-1-3 3 16,0-1 3-16,-1-4 13 0,1-6 8 16,5-15 8-16,-1-5 2 0,0-1 12 15,-1-1 10-15,-3 4 6 0,-3 7 23 0,-1 9 4 16,-5 5-1-16,0 4-9 0,2 2-11 16,-5 6-10-16,-3 5-7 0,-2 7-8 0,0 0 2 15,0 0-4-15,0 0-5 0,8 38-3 16,-8-17-4-16,0 6-5 0,-8 1-2 0,6 0-4 15,-3 2-24-15,-1-3-68 0,-2 1-90 16,2-1-115-16,0-5-140 0,1 2-280 16,-7-4 38-16,0-5 58 0,3-4-388 0,-3-3-447 15</inkml:trace>
  <inkml:trace contextRef="#ctx0" brushRef="#br0" timeOffset="150277.45">14463 11976 2553 0,'6'-9'32'16,"-6"9"12"-16,7-16-5 0,-3 9-4 15,4 1-4-15,5-1-2 0,-1-1-1 0,2 0-7 16,5-1-24-16,-5 1-76 0,7-1-113 16,0 1-243-16,-1 1-39 0,-1-2-80 0,0 1-57 15</inkml:trace>
  <inkml:trace contextRef="#ctx0" brushRef="#br0" timeOffset="150804.54">12862 13050 1814 0,'0'0'190'0,"0"0"-17"0,0 0 3 0,0 0 31 16,0 0-2-16,0 0-1 0,56-6-2 15,-33 0-16-15,5 3-19 0,1-3-16 16,0-1-16-16,0 4-12 0,2-2-10 0,-4 0-19 16,-2 3-48-16,-4-1-79 0,-3-2-98 15,-1 3-123-15,-3 0-183 0,-2 2-122 0,-12 0 56 16,0 0-269-16,17-1-261 0</inkml:trace>
  <inkml:trace contextRef="#ctx0" brushRef="#br0" timeOffset="153523.68">13895 12742 741 0,'8'-14'139'0,"-4"-1"-28"16,3 4 11-16,-7 1 5 0,0 10-9 15,-2-16-43-15,2 16 0 0,0 0 3 16,-13-10 4-16,13 10 3 0,-29 4 2 16,15 2 11-16,-5 9 4 0,-8 7 1 0,5 0-3 15,-11 15-4-15,4 1-7 0,0 3 3 16,2 1-14-16,8-7-1 0,5-4-6 15,3 2-5-15,1-5-4 0,10-2-5 0,-4-1-8 16,8-5-4-16,6-1-3 0,-3-5-6 16,5-3 2-16,5-2-5 0,5-5-2 0,-1-2-5 15,8-4-3-15,0-2-4 0,0-2-2 16,0 1-1-16,-5-1 1 0,-1 2-2 16,-4-3-1-16,-7 3 2 0,-4-1-2 0,1 1 4 15,-9 4 16-15,0 0-2 0,0 0 1 16,4-9 0-16,-4 9-4 0,0 0-7 15,0 0-3-15,0 0-3 0,0 0 7 0,0 0-6 16,0 0-4-16,0 0-2 0,33 6 2 16,-15-5-2-16,7-1 1 0,10-1-6 15,-4-1-3-15,3-2-5 0,1 0-1 0,-4-1-4 16,0-3-3-16,-5 1 5 0,-5-1-1 16,-4 0 2-16,-5-1 0 0,-4 1-3 0,-4 0 3 15,-4 8-1-15,0 0 4 0,-20-21 2 16,9 16 4-16,-5 1-1 0,-3 2-2 15,1 2 7-15,1 0-5 0,-3 2 0 16,3 3-4-16,5-1 2 0,-1 2 0 0,7 1 3 16,6-7 0-16,-2 15 0 0,2-15-3 15,12 16-6-15,1-11-6 0,5 0 1 0,-3 2-5 16,6-3-8-16,-1-2-8 0,-3-2-9 16,-3 2-1-16,5-4 0 0,-5 2 8 0,-1-2 2 15,1-2 1-15,-2-2 5 0,-3 2 1 16,3-2 1-16,0-2 0 0,-1-1-13 15,3-2-7-15,-3 2-5 0,5-2 0 16,-5 0 1-16,3 1 4 0,-2 1 2 16,1 0 5-16,-1 0 5 0,-2 0 1 0,-1 3 3 15,1-2 3-15,0 3 0 0,-3 1 3 16,1-2 2-16,2 3 3 0,-2-2 2 0,1 2 2 16,-1 1 2-16,-8 2 3 0,0 0 0 15,27-2 3-15,-27 2 0 0,18 0 1 0,-18 0 0 16,17 4 3-16,-5-2-3 0,-12-2 2 15,15 2 0-15,-15-2 1 0,20 0 0 16,-20 0 2-16,17-2 0 0,-3-2-1 16,-3 1-1-16,3-2 1 0,-3-3 0 0,7 1-2 15,-7-1 2-15,5-2-3 0,-6 4 5 16,-1-2 17-16,-1 2 11 0,0-1 8 0,-8 7 6 16,13-11 9-16,-13 11 3 0,8-6-5 15,-8 6-5-15,0 0-1 0,0 0-4 16,0 0-6-16,14 29 0 0,-14-16 0 0,2 4-8 15,-2 3 0-15,2 3 3 0,1-2-6 16,-3 2-2-16,0-1 1 0,4 3-8 16,-4-7-3-16,4 2-11 0,-2-5-20 0,-2 0-23 15,2-4-33-15,-2-11-34 0,-2 14-35 16,2-14-25-16,0 0-1 0,0 0 8 16,-17 0 20-16,17 0 12 0,-18-17 11 0,7 5 20 15,-3-3 26-15,6-1 19 0,-1-4 25 16,1-6 16-16,4-3 15 0,2-2 7 0,2-2 8 15,2 0 4-15,2-5 2 0,7 1 2 16,7-7-3-16,3 1 4 0,4 2-3 16,1 4-3-16,3 3 4 0,2 6 4 0,-4 6-1 15,0 3 5-15,2 4 12 0,-4 1 4 16,0 7 9-16,-3 5 8 0,-1 1 9 16,-2 3 8-16,-5 5-3 0,0 2-7 0,-7 4-8 15,-3-1 0-15,-4 4-10 0,-4 5-3 16,-3 1-5-16,-3 3-15 0,-4 2-25 15,-1-1-37-15,-6 1-60 0,5-2-80 0,0-6-42 16,3-2-41-16,-1-2-64 0,3-2-11 16,1-4-290-16,4 0-114 0</inkml:trace>
  <inkml:trace contextRef="#ctx0" brushRef="#br0" timeOffset="153606.73">15003 12815 1642 0,'0'0'-19'0,"0"0"26"16,28 0 21-16,-9-8 15 0,6-2 11 16,6-5 1-16,4-1 6 0,12-8-5 15,7 0-4-15,-2 0-5 0,2 3-7 0,-1-1-31 16,3 5-91-16,-6-4-145 0,6 3-374 15,-15 4-100-15</inkml:trace>
  <inkml:trace contextRef="#ctx0" brushRef="#br0" timeOffset="154226.12">13321 13696 1748 0,'0'0'68'0,"-15"-2"18"0,15 2 3 0,0 0-3 15,-14-3-5-15,14 3 2 0,0 0 4 16,0 0 1-16,0 0-4 0,0 0-8 0,0 0-4 16,43-2-7-16,-43 2-5 0,33 2-28 15,-12-2-89-15,0 0-130 0,1-2-302 16,1 0 44-16,-2 0-109 0,-3-1-55 15</inkml:trace>
  <inkml:trace contextRef="#ctx0" brushRef="#br0" timeOffset="156658.57">14139 13456 1554 0,'0'0'17'0,"0"-15"14"0,0 15 15 15,0-14 20-15,0 14 19 0,-4-11 10 16,4 11 3-16,0 0-1 0,-2-13-9 16,2 13-9-16,0 0-7 0,0 0-3 0,0 0-4 15,0 0-3-15,0 0-5 0,0 0-5 16,0 0-1-16,0 0-5 0,-19 27-4 0,19-27-2 15,0 0-3-15,-2 10 5 0,2-10-5 16,0 0 4-16,0 0 5 0,0 0 3 16,-2 11 4-16,2-11 0 0,0 0-3 15,0 0-21-15,0 0 0 0,0 0-4 0,0 0-5 16,0 0 1-16,0 0-2 0,0 0-3 16,0 0 5-16,0 0 1 0,0 0 4 0,0 0-1 15,0 0-3-15,0 0 1 0,0 0-1 16,0 0 6-16,0 0 3 0,0 0-2 15,-14 9 0-15,11 8 1 0,-5 0 4 0,4 1-3 16,-2 0 0-16,2 0 5 0,-3-2 1 16,7-1-4-16,-4-2-2 0,0-2 0 15,4-11-2-15,-10 20-2 0,10-12 3 0,0-8-2 16,-4 12 4-16,4-12-8 0,0 0 0 16,0 0-6-16,0 0-4 0,0 0-1 15,0 0 1-15,-11-40-5 0,13 18 2 0,-2 3 10 16,3-9-8-16,-1 1-1 0,2-1-1 15,0 3-5-15,4 3-2 0,-4 3 0 0,2 2 2 16,-6 2-7-16,7 5 3 0,-3 2-1 16,-4 8-1-16,0 0 4 0,10-3 3 15,-10 3-2-15,0 0 5 0,0 0-1 16,8 24-6-16,-5-14-2 0,1 0 7 0,-4-10 0 16,6 17-4-16,-2-8 0 0,0-1 3 15,-4-8-1-15,15 13-2 0,-1-10 5 16,0-1 0-16,1-4-9 0,2-1 7 0,3-1-5 15,1-3 2-15,-1-1-6 0,-5-3 7 16,6-1-5-16,-1-4 2 0,-3 0 0 16,-3 0 2-16,5-4-6 0,-9 5 1 0,5 0 3 15,-5 1 0-15,-2 1 19 0,1 4 10 16,-1-3 0-16,-2 5-3 0,-6 7-6 0,8-9 0 16,-8 9 1-16,0 0 2 0,0 0 0 15,15 29 2-15,-11-11-7 0,-2 4 6 0,-2 2-1 16,2 0-2-16,-2 6-3 0,2 0-1 15,2 0-21-15,-4 0-33 0,4 1-57 16,0-5-66-16,-1-4-75 0,3 0-75 16,-4-7-80-16,4-6-182 0,-2-1 0 0,-4-8 73 15,17 3-170-15,-17-3-163 0</inkml:trace>
  <inkml:trace contextRef="#ctx0" brushRef="#br0" timeOffset="157530.67">14695 13432 1891 0,'2'-14'22'0,"-2"3"-7"16,0 11 17-16,0-19 23 0,0 19 12 15,-4-11 9-15,4 11 1 0,0 0 1 0,-15-8 6 16,15 8-3-16,0 0-5 0,0 0-7 16,-21 15-1-16,13-8-7 0,4 3-5 0,-2 0-5 15,2 0-7-15,-4 1-1 0,8 0-6 16,-3 0-2-16,3-11-3 0,0 19-2 16,0-19-5-16,3 17 1 0,1-9-3 0,-4-8-1 15,10 11-5-15,-4-5 0 0,-6-6-3 16,13 2-1-16,-13-2-1 0,0 0-2 15,18-2-3-15,-18 2 0 0,0 0 5 16,11-11-6-16,-11 11-1 0,0 0 1 0,4-12 1 16,-4 12-5-16,0 0 5 0,4-13-2 15,-4 13-6-15,0 0 4 0,0 0-3 0,2-12-4 16,-2 12 3-16,0 0-1 0,12-7 0 16,-12 7 1-16,0 0 2 0,13-3-3 15,-13 3 1-15,0 0 0 0,14 0 0 16,-14 0 0-16,0 0 1 0,0 0 0 0,0 0 2 15,0 0-2-15,0 0 3 0,21 3 2 16,-21-3 0-16,0 0 0 0,0 0 3 0,0 0-1 16,0 0-2-16,10-4-2 0,-10 4-4 15,0 0 1-15,6-5 3 0,-6 5-4 16,0 0 1-16,0 0 0 0,17-4-3 0,-17 4 3 16,0 0 2-16,0 0-3 0,0 0-2 15,16 0 2-15,-16 0 0 0,0 0 1 16,0 0 1-16,0 0-2 0,13-2 2 15,-13 2 0-15,0 0 0 0,12-4 1 0,-12 4 0 16,13-6-2-16,-3 3 1 0,0-2 0 0,0-1-1 16,5 0 0-16,-5-4 0 0,7 1 1 15,-5-3-3-15,-1 1 3 0,1-2-3 16,-2-6 2-16,-4 4 2 0,3-4 8 0,1-4 9 16,-4-2 9-16,-6-2 6 0,7 1 1 15,-3-1 13-15,0 6 5 0,0 0 8 16,-4 4 0-16,2 2-5 0,2 1-8 15,0 5-2-15,-4 9 4 0,0 0 17 0,0 0 9 16,0 0 4-16,0 0 7 0,8 40 8 16,-10-12 9-16,-2 4 0 0,-2 10-4 15,0 16-2-15,-2 0-6 0,1 1-8 0,-1-1-4 16,2-3-7-16,2-11-6 0,2-6-4 16,-4-7-6-16,6-2-7 0,-3-9-4 0,3-1-4 15,0-5-3-15,0-14-3 0,0 13-4 16,0-13-5-16,0 0-6 0,0 0-4 0,19-36-2 15,-17 16-5-15,6-8 0 0,-3-8-4 16,3-2-4-16,8-15 0 0,-3 4-3 16,5 4-3-16,1 7 2 0,-5 8-1 0,5 1-1 15,0 5-2-15,-3 5 2 0,1 0-3 16,-1 0-1-16,-6 10 2 0,3 1 1 16,-1 4 3-16,-12 4 1 0,13 3-1 0,-13-3 4 15,8 12 1-15,-8-12 1 0,0 21 2 16,-4-6 0-16,-2 2 2 0,-1-1-2 15,-1 1 1-15,-2-1-14 0,-1-1-43 0,5 0-57 16,-2-1-65-16,-4-3-84 0,7 0-99 16,-3-5-135-16,4 0-166 0,0-1 44 0,4-5-364 15,0 0-453-15</inkml:trace>
  <inkml:trace contextRef="#ctx0" brushRef="#br0" timeOffset="157692.68">15467 13284 2879 0,'9'-7'21'0,"-3"2"23"0,-6 5 14 15,8-7 2-15,-8 7 14 0,0 0 10 16,0 0 5-16,0 0 13 0,0 0-11 0,0 0-7 16,0 0-9-16,-12 35-10 0,4-22-20 15,7-1-45-15,-5-1-75 0,0 0-96 0,2-2-110 16,4 3-246-16,-2-4 11 0,-2-1 50 16,4-7-124-16,0 0-91 0</inkml:trace>
  <inkml:trace contextRef="#ctx0" brushRef="#br0" timeOffset="158278.37">15955 13209 1667 0,'-4'-2'34'16,"4"2"0"-16,-12-4 1 0,7-1 5 0,5 5 17 15,-6-7-1-15,6 7-5 0,-2-13-2 16,2 13-8-16,11-24-4 0,-1 10-6 16,4-4-2-16,1-3-5 0,1-3-1 15,5-3-7-15,-3-3 4 0,-3-2 3 0,6-14 0 16,-3 1 4-16,-9 3 4 0,1 6 7 16,-2 1 11-16,-6 5 11 0,4 3 11 15,-4 5 3-15,1 2-7 0,-1 7-6 0,-2 5-3 16,0 8-3-16,0 0 8 0,0 0 4 15,-9 38 4-15,3-10 1 0,-4 10-4 0,1 16 3 16,-7 2-1-16,-1 2 1 0,-1 5 6 16,-3 0-3-16,-4 2-1 0,-4-2-4 15,-1-3-4-15,-2 0-6 0,-3-4-7 0,4-4-3 16,-2-4 0-16,4-7-2 0,0-3-13 16,7-13-7-16,5-7-15 0,3-6-8 0,3-7-22 15,3-6-19-15,8 1-4 0,0 0 0 16,6-28 4-16,1 8 5 0,5-1-1 0,7-5 3 15,3-1-4-15,-3 1-10 0,6 0-7 16,8-10 1-16,-2 2-2 0,2 0 5 16,0 2 3-16,-2-1 5 0,-2 6 2 15,-7 5 3-15,1 1 4 0,-6 4 3 0,3 1 3 16,-7 4 6-16,-1 1 8 0,-1 0 5 16,-3 3 1-16,0 5 14 0,-8 3 12 15,10 2 5-15,-10-2 4 0,0 0-2 0,5 16-3 16,-5-16-2-16,0 20 1 0,0-7-1 15,0 1-5-15,-1-2-26 0,1-1-55 0,1-1-108 16,-1-1-111-16,2-1-260 0,-2-8 30 16,0 0-160-16,0 0-165 0</inkml:trace>
  <inkml:trace contextRef="#ctx0" brushRef="#br0" timeOffset="158476.76">16496 12837 1811 0,'9'-22'4'16,"-5"5"18"-16,2 4 11 0,-6 2 25 15,4 1 17-15,-4 10 6 0,6-15 0 0,-6 15-9 16,2-8-9-16,-2 8-4 0,0 0-6 16,0 0-2-16,0 0-6 0,0 0-2 15,0 0-4-15,0 0-4 0,-12 44-3 16,6-25-1-16,-2-1-3 0,1 6 1 0,-3 1-4 16,2 1-5-16,0-2-15 0,1 1-22 15,-1-1-46-15,4-3-84 0,0 0-146 16,-2-4-185-16,4-1-133 0,-1-1-111 0</inkml:trace>
  <inkml:trace contextRef="#ctx0" brushRef="#br0" timeOffset="159062.16">16877 12587 1772 0,'8'-19'56'16,"-4"3"21"-16,0 1 32 0,0 6 28 0,-2 0 6 16,-2 9 7-16,4-13-34 0,-4 13-1 15,0 0 11-15,0 0 10 0,0 0 0 16,0 0-4-16,2 43-8 0,-4-20-10 0,-2 5-8 15,-2 2-8-15,-2 4-8 0,2 2-8 16,-1-1-8-16,-1-1-5 0,0 1-24 0,0-1-58 16,-1-1-83-16,-3-3-89 0,2-6-109 15,-1-1-192-15,1-2-69 0,-2-4 75 16,5-2-166-16,-1-4-142 0</inkml:trace>
  <inkml:trace contextRef="#ctx0" brushRef="#br0" timeOffset="159576.18">16715 13023 1830 0,'-2'-16'59'16,"2"16"16"-16,0-19 12 0,0 19 17 0,2-19 7 15,1 9 5-15,3-1-12 0,2-3-5 16,4 1-5-16,3-4-12 0,5 1-6 16,-1-1-8-16,8 0-4 0,0 1-10 15,-2 4-3-15,1-1-8 0,-5 0-5 0,0 4-2 16,-3 0-3-16,-3 1-3 0,-3 2-4 16,-1 0 0-16,1 1 1 0,-12 5 6 15,12-6-5-15,-12 6-1 0,0 0 4 0,9-7 3 16,-9 7-7-16,0 0-1 0,0 0-3 15,0 0 0-15,0 0 1 0,2 24-4 16,-2-24 5-16,8 17-8 0,0-10 1 0,0 1 4 16,1-1-4-16,5-1-6 0,1 1-1 15,5-5 2-15,-5 2-4 0,5-4 0 0,-5-3 2 16,3 1-2-16,-3-2 2 0,-3-1-8 16,1-3 11-16,-3 0-7 0,-2-1-2 15,-4-2-2-15,1 1 2 0,-5 10 4 0,6-17 13 16,-2 10-1-16,-4 7 6 0,2-15-13 15,-2 15 1-15,4-14-3 0,-4 14-6 0,0 0 5 16,10-8 1-16,-10 8-4 0,13-1-2 16,-13 1 3-16,0 0-3 0,27 9-8 15,-15-6 1-15,-4 2-5 0,1 0-8 0,-9-5-8 16,16 7-6-16,-16-7 6 0,11 5-6 16,-11-5-2-16,10 4 5 0,-10-4-4 15,0 0 6-15,27-6-1 0,-17 0-1 0,5 3 9 16,1-5-3-16,-1 2 0 0,5 1 0 15,-3 1 5-15,3 0 3 0,-1-2-2 16,-2 6 1-16,1-3 0 0,-1 3 6 0,-1 0-1 16,-1 0 0-16,-1 0 3 0,1 1-1 15,-1 1-8-15,0-2-33 0,-14 0-35 0,23 6-44 16,-12-4-70-16,5 0-94 0,-2-1-199 16,3-1-2-16,6 0-143 0,0 0-129 15</inkml:trace>
  <inkml:trace contextRef="#ctx0" brushRef="#br0" timeOffset="188006.65">15738 10399 2379 0,'-6'-5'41'0,"-4"1"2"15,7-1-7-15,3 5 5 0,-10-7 8 0,10 7 16 16,0 0 11-16,0 0 14 0,0 0 6 16,0 0 12-16,21-18 9 0,6 13-20 15,10-3 14-15,25-3 1 0,10-2-3 0,13 2-5 16,4-2-3-16,8 1-6 0,10 1-7 16,-1 0-7-16,14-2-7 0,26 1-7 0,1 1-6 15,-23 3-7-15,-2 0-3 0,-6 1-8 16,-5 1-3-16,-6-1 0 0,-10 3-9 15,-8-2-1-15,-8 3-4 0,-9-1-3 0,-20 2 0 16,-9 0 1-16,-8 0 8 0,-8 0 12 16,-2 2-2-16,-1-1-5 0,-5 1-4 15,-1 1-3-15,-3 4 3 0,-1 2 4 0,0-1 11 16,-3 7 1-16,-1 2-1 0,0 7 3 16,3 7 2-16,-1 9 3 0,2 19 8 0,1 4-2 15,1 7-2-15,-1 5 1 0,3 3 0 16,-3 1-2-16,3 3 3 0,-4 4-1 15,1 6-1-15,-1 2 21 0,1 1 2 0,-3 6 4 16,0 3 3-16,-1-3-2 0,-1-4-7 16,2 0-1-16,-2-4-4 0,1-3 7 0,-1-1-2 15,2-2-3-15,-1-4 3 0,3 0-6 16,0-5-1-16,-3-2-6 0,1-3-3 0,2-1-1 16,-5-5-1-16,1-1-4 0,0-6 2 15,-6-10 0-15,0-5-1 0,-2-3-1 0,0 1-7 16,-2-6 1-16,2-4-5 0,-2 0-4 15,2-2-5-15,0-5-4 0,0-1-4 0,0-2-1 16,0-1-5-16,0 1-1 0,0-6-3 16,-2 1-3-16,2-2 1 0,-2 0 1 0,2 0-3 15,0-2-2-15,0-1-1 0,0-1-1 16,0 0-1-16,0-10-3 0,0 18-3 16,0-10 1-16,0-8-1 0,2 15 0 0,-2-7 0 15,0-8-2-15,0 13 2 0,0-13 0 16,0 9-1-16,0-9 4 0,0 8 0 0,0-8 1 15,0 0-2-15,-2 11 0 0,2-11-1 16,-4 8 1-16,4-8-5 0,-10 6 1 16,1-1 0-16,-1-2-2 0,-5 3-3 0,-9 2 5 15,-7 0-2-15,-7 3 3 0,-17 6-6 16,-5-1 5-16,-2 1-1 0,-6-1-2 0,1-1 1 16,-3 2-4-16,6-3 2 0,4-3-6 15,13-2-45-15,8-1-67 0,8-2-97 0,8-4-167 16,-4-6-204-16,-50 9-305 15,55-6 124-15,9-3 87 0,1-2-834 0,6 0-959 16</inkml:trace>
  <inkml:trace contextRef="#ctx0" brushRef="#br0" timeOffset="200077.68">8184 10609 3669 0,'0'0'81'0,"-4"9"-29"15,4-9-19-15,0 0 23 0,0 0 34 0,0 0 32 16,0 0 17-16,12 16-6 0,-12-16-12 16,13 2-8-16,-13-2-12 0,21 3-9 0,-9-3-7 15,0 2-12-15,1 0-25 0,1 0-59 16,-2-1-95-16,-1-1-129 0,-1 0-131 16,-10 0-268-16,21 0 51 0,-21 0 78 0,12-3-369 15,-12 3-356-15</inkml:trace>
  <inkml:trace contextRef="#ctx0" brushRef="#br0" timeOffset="200304.87">8374 10564 2617 0,'0'0'96'0,"-4"-10"-9"0,4 10-10 15,0 0-3-15,0 0 10 0,0 0 30 16,0 0 34-16,19-5 5 0,-5 5-8 0,-14 0-4 16,37 3-14-16,-16 3-11 0,6-1-5 15,0 3-1-15,0 3 8 0,-3 0 18 0,-1 1 26 16,-6 1 18-16,-5 0 9 0,-4 1 0 15,-6 0-26-15,-4 0-13 0,-10 2-8 16,-1 1-16-16,-9 1-13 0,-1 2-5 0,-2-2-15 16,3-3-48-16,1 0-81 0,2 0-112 15,7-6-118-15,-1 0-143 0,1-2-207 16,4-1-70-16,4 1 97 0,4-7-555 0,0 0-612 16</inkml:trace>
  <inkml:trace contextRef="#ctx0" brushRef="#br0" timeOffset="201202.51">9081 10401 3382 0,'8'-9'42'16,"-8"9"9"-16,0 0-19 0,4-10 16 0,-4 10 36 15,0 0 27-15,0 0 24 0,0 0 24 16,0 0 16-16,0 0 18 0,0 0-8 0,0 0-9 16,0 0-11-16,-8 46-3 0,4-32-12 15,2 3 3-15,-2 1-22 0,2 1-6 0,-3 1-9 16,5-1-13-16,-4 0-10 0,0 0-5 16,-2 0-14-16,0-2-9 0,0 2-6 15,2-4-5-15,1-2-4 0,-1 0-5 0,0-2-8 16,0-1-4-16,4-10-2 0,-4 14-7 15,4-14 1-15,0 0-13 0,0 0 4 0,0 0-4 16,0 0-1-16,0 0-3 0,0 0 0 16,0 0 7-16,12-33-5 0,-12 18 1 15,4-2-5-15,-1-4-4 0,-3 1 7 0,4 1-5 16,-4-1-1-16,2-2-2 0,2 2-3 0,0 0 6 16,4 0 1-16,-4 2 1 0,3-1-7 15,3 0 3-15,2 1 2 0,1 5 1 16,-1-2-1-16,2 3-3 0,-3 2-3 0,3 1 6 15,-5 5 0-15,1 1 2 0,-10 3-4 16,16-1 3-16,-16 1 4 0,0 0 0 0,15 9 5 16,-15-9-3-16,0 13 2 0,0-13-7 15,0 19 0-15,4-8 5 0,-4 0-3 16,4 2-4-16,0-2 5 0,5 3-4 0,-1 0 0 16,4 1-1-16,1-1 8 0,-3-2-7 15,2 3 2-15,-1-2 9 0,-5-1 31 0,-2 1 38 16,0 0 26-16,0 0 11 0,-8 0 5 0,-4 3-6 15,-4 1-2-15,3-4-15 0,-9 3-11 16,1-1-8-16,1 0-11 0,-5-2-8 16,4 0-13-16,-1-4-40 0,3 2-62 0,1-1-78 15,3 0-86-15,-1-3-98 0,2 0-81 16,6 1-87-16,4-8-73 0,0 8-194 0,0-8 11 16,0 0 57-16,0 0-622 0,29 5-759 15</inkml:trace>
  <inkml:trace contextRef="#ctx0" brushRef="#br0" timeOffset="201819.54">9461 10593 3859 0,'0'0'80'0,"0"0"8"0,0 0 13 15,-10-16 28-15,10 16 35 0,0 0 22 0,-21-2-4 16,21 2 7-16,0 0-36 0,-21 5-11 16,21-5-22-16,-8 9-6 0,8-9-11 15,-10 14-12-15,8-6-5 0,2-8-11 0,0 19-10 16,0-19-14-16,12 17-34 0,-4-8-30 15,1-4-25-15,3 3-23 0,2-4-13 16,-1-1-8-16,3-2-4 0,-3-2 4 0,3-1 0 16,-5-1 11-16,3-2 5 0,-6-1 8 15,5-1 6-15,-7 0 4 0,4-1 7 0,-1 0 4 16,-5 0 6-16,4 1 2 0,-2-2 5 0,-2 3 1 16,3-1 7-16,-5 1-1 0,4 1 0 15,-6 5 3-15,10-9-2 0,-2 4 6 0,-6 0 1 16,5 1-1-16,-7 4 4 0,8-9 4 15,-4 5 7-15,-4 4 2 0,8-11-3 16,-3 0 4-16,3 3-2 0,-4-3-1 0,-2 3 2 16,4-2-1-16,-2 0 1 0,2 0-1 15,-3 2-3-15,1-1 2 0,-4 2-3 16,6 0-1-16,-2 0 0 0,4 1 1 0,-4 1-1 16,-4 5-2-16,13-6 1 0,-5 4 1 15,-8 2 0-15,17 4 1 0,-9 2 9 0,-4 0 18 16,0-1 17-16,-4 4 17 0,0 1 17 15,0 1 6-15,0-1 2 0,-4 3-7 0,4-1-4 16,-4 1-8-16,4-2-6 0,0-1-9 16,0 0 0-16,0-1-9 0,4 0-2 0,2-3-5 15,5-2-3-15,-1 1-4 0,6-3-5 16,-3-1-3-16,3-2 1 0,-3-1-6 16,3 0-1-16,-3-2 0 0,1 0-3 0,-2-1 0 15,-3-1 7-15,-1 0 20 0,-8 6 11 16,17-11 21-16,-9 6 10 0,-8 5 0 0,12-6-3 15,-12 6-7-15,10-8-6 0,-10 8-10 16,11-5-7-16,-11 5-4 0,4-2-5 16,-4 2-3-16,0 0-15 0,0 0-42 0,8 13-63 15,-8-13-79-15,0 11-96 0,0-11-104 0,0 10-116 16,0-10-192-16,4 11-46 0,-4-11 81 16,9 5-576-16,-5-4-674 0</inkml:trace>
  <inkml:trace contextRef="#ctx0" brushRef="#br0" timeOffset="202019.69">10240 10420 3115 0,'8'-12'-89'0,"0"7"36"0,-3 0 11 16,-5 5 7-16,0 0 8 0,0 0 22 15,0 0 33-15,0 0 43 0,0 0 35 0,0 0 5 16,0 0 53-16,-27 20 21 0,16-9 7 16,-3 2 7-16,6-1-4 0,-5 0-11 0,1 2-18 15,2-2-16-15,6 3-14 0,-3-2-14 16,7-1-25-16,0-12-73 0,0 22-97 15,4-13-127-15,3-1-150 0,3 1-239 0,2 0 2 16,1-2 46-16,-1 0-362 0,1 1-384 16</inkml:trace>
  <inkml:trace contextRef="#ctx0" brushRef="#br0" timeOffset="202184.71">10428 10660 2866 0,'0'0'234'0,"0"0"26"0,14-1 26 16,-14 1 20-16,0 0 8 0,7 12 18 0,-7-7-6 15,0-5-24-15,-4 17-26 0,1-8-28 16,-5 4-24-16,2-1-28 0,-6 3-78 16,5-2-110-16,-3 1-157 0,-6-1-180 0,7-1-242 15,-5 2-152-15,-5-1 78 0,1-1 80 16,-3 0-562-16,0-4-596 0</inkml:trace>
  <inkml:trace contextRef="#ctx0" brushRef="#br0" timeOffset="208559.44">11009 10259 2866 0,'0'0'-152'0,"0"0"37"15,0 0 35-15,8-16 38 0,-8 16 35 16,6-10 34-16,-6 10 21 0,8-10 20 0,-8 10 13 16,4-9 10-16,-4 9 21 0,7-10 0 15,-7 10-7-15,0 0-1 0,10-13 7 16,-10 13-7-16,0 0-5 0,0-11-24 0,0 11-5 15,0 0-7-15,0 0-9 0,0 0-5 16,0 0-5-16,0 0 6 0,0 0 1 0,0 0-1 16,0 0 6-16,21 17 5 0,-17-8 17 15,4 1 10-15,-4 0 12 0,-4 1 9 0,0 3 11 16,0 0-1-16,-4 0-1 0,-4 2 18 16,4 1-3-16,-5 1-1 0,-3 1-9 0,-2-1-7 15,7-2-15-15,-7-1-4 0,6-5-10 16,1 2-9-16,3-3-7 0,4-9-8 0,-6 7-5 15,6-7-7-15,0 0-23 0,0 0-6 16,27-22 0-16,-11 11-1 0,1-2-6 16,4-2 2-16,-1-2-5 0,1 1 2 0,0-2-4 15,5 0 1-15,-5 2-2 0,0 0-2 16,-3 2 1-16,3 1-1 0,-6 2-3 0,-1 2 3 16,1 1 7-16,-5 3 7 0,2 4 15 15,-12 1 10-15,9 5 5 0,-5 1 12 16,0 3-1-16,-8 2 11 0,0 4-3 0,1 0-5 15,-3 4-5-15,-6 2-2 0,4 0-7 16,-1 0-7-16,1-2-3 0,0-1-12 0,2-3-48 16,3 0-62-16,3-4-80 0,-4 1-96 0,0-4-88 15,4-8-105-15,4 12-92 0,-4-12-195 16,7 4 62-16,-7-4 65 0,0 0-497 16,0 0-576-16</inkml:trace>
  <inkml:trace contextRef="#ctx0" brushRef="#br0" timeOffset="209292.32">11455 10292 3070 0,'10'-8'0'16,"-10"8"18"-16,8-11 9 0,-8 11 16 15,3-8 16-15,-3 8 34 0,0 0 11 0,0 0 26 16,0 0 17-16,0 0 6 0,0 0 0 16,0 0-6-16,0 0-8 0,-21 36-2 15,17-23 9-15,0 0-9 0,-3-1-13 0,7 2-8 16,-8-1-15-16,6-1-8 0,2 2-9 15,0-14-8-15,2 21-9 0,6-13-11 0,-5 0-15 16,-3-8-16-16,14 11-21 0,-6-9-17 16,-8-2-8-16,21 1-2 0,-21-1 3 0,16-6 0 15,-3 2 2-15,-13 4 4 0,18-9-1 16,-15 5 4-16,-3 4 0 0,12-12 0 0,-12 12 4 16,6-9 1-16,-6 9 1 0,8-9 0 15,-8 9 0-15,7-8 1 0,-7 8-2 0,8-9-1 16,-8 9 2-16,18-7 1 0,-11 4 0 15,3-2-2-15,-10 5 1 0,21-3-2 16,-9 0 3-16,-12 3-1 0,17-5 2 0,-17 5-1 16,14-4 0-16,-14 4 5 0,16-3 6 15,-16 3 4-15,9-4 2 0,-9 4 0 0,0 0-1 16,12-9 0-16,-12 9 0 0,8-8-1 16,-8 8-2-16,5-9-1 0,-1 5 0 0,4-1-1 15,-8 5-1-15,8-11 1 0,-2 7-1 16,-6 4 6-16,0 0 13 0,7-10 12 15,-7 10 10-15,0 0 5 0,0 0 13 0,0 0 13 16,0 0 6-16,0 0-7 0,0 0 3 16,-17 41 34-16,9-23-7 0,-5 2 2 15,1 2-4-15,-2 6-2 0,-1-2-10 0,1 4-6 16,-3-2-10-16,5 0-5 0,3-4-8 0,-3-1-8 16,4-5-4-16,2-2-4 0,2-3-6 15,1-2-4-15,3-5-4 0,0-6-7 0,0 0-7 16,0 0-9-16,0 0-6 0,25-35-4 15,-12 13-7-15,-1-4 3 0,5-3-3 16,1-1 4-16,1 0-3 0,8-8 1 0,-7 5-1 16,1 4 1-16,10-7-1 0,-6 8 0 15,0 3 0-15,-5 4 3 0,1 5-2 0,0 2 0 16,-7 4 4-16,-2 4 15 0,-3 3 11 0,-5 3 18 16,-4 0 10-16,0 0 0 0,0 0 5 15,0 0-3-15,-21 33-4 0,0-17-4 16,-1-1-5-16,-3 4-6 0,8-4-3 0,-9 4-33 15,5-4-59-15,2-1-72 0,5-2-99 16,1-1-107-16,1-1-123 0,0-4-126 0,7-2-184 16,5-4 29-16,0 7 106 0,0-7-626 15,0 0-721-15</inkml:trace>
  <inkml:trace contextRef="#ctx0" brushRef="#br0" timeOffset="209676.44">12108 10236 3410 0,'0'0'-58'0,"0"0"18"0,6-10 15 0,-6 10 20 16,0 0 27-16,4-10 22 0,-4 10 11 15,0 0 18-15,0 0 8 0,0 0-22 0,0 0 15 16,0 0 31-16,0 0 39 0,0 0 27 16,0 0 13-16,0 0 2 0,0 0-3 15,0 0 3-15,0 0-9 0,0 0-21 0,0 0-6 16,-6 36-32-16,6-36-9 0,2 11-8 15,-2-11-12-15,15 6-11 0,-15-6-6 0,18 2-7 16,-6-4-1-16,-12 2-12 0,29-4-6 16,-16 0-6-16,1 0-4 0,-3-1 6 0,3 2-13 15,-6-2 22-15,-8 5 44 0,17-6 13 16,-17 6 17-16,8-3 10 0,-8 3 3 0,0 0 2 16,0 0-1-16,0 0-7 0,0 0-5 15,0 0-11-15,-21 30-9 0,17-19-11 0,-4 3-10 16,-2 3-10-16,-1 6-3 0,1 3-14 15,-6 4-30-15,3 4-46 0,-8 8-62 16,-1 1-64-16,-1-2-69 0,0-7-78 0,3-5-79 16,-9 8-79-16,4-6-75 0,-10-2-112 15,2-5-117-15,4-5 77 0,-2-3-673 0,2-1-802 16</inkml:trace>
  <inkml:trace contextRef="#ctx0" brushRef="#br0" timeOffset="209813.68">11602 10843 3619 0,'0'0'77'15,"14"-20"49"-15,-1 14 19 0,-1-1 7 0,13-1 13 16,4-1 10-16,28-5 15 0,8-1 26 16,11-4-17-16,2 0-45 0,5 2-17 0,2-3-67 15,-2-1-124-15,1-1-144 0,5-1-181 16,-13 1-293-16,-1 1 36 0,-7 1 102 16,-4 0-470-16,-14 2-480 0</inkml:trace>
  <inkml:trace contextRef="#ctx0" brushRef="#br0" timeOffset="210363.7">12862 10221 3192 0,'0'0'231'0,"0"0"-23"0,0 0-20 0,-19 15-15 15,1-5 11-15,1 3 13 0,-8 1-15 16,3 0-17-16,-3 4-9 0,0 0-21 16,0 2-14-16,3 0-42 0,1 0-77 0,4-4-89 15,-3 3-89-15,7-8-118 0,1 3-120 16,-2 1-212-16,7-6 54 0,3 0 73 0,4-9-367 15,-6 11-349-15</inkml:trace>
  <inkml:trace contextRef="#ctx0" brushRef="#br0" timeOffset="210766.74">13213 10009 2714 0,'11'-7'199'0,"-1"1"-18"16,-6 5-18-16,-4 1 5 0,0 0 32 15,0 0 35-15,0 0 20 0,-14 36 15 0,3-23-7 16,-3 6-33-16,1 0-19 0,-7 4-13 16,-1 4-22-16,0-1-15 0,3-1-15 0,1 0-20 15,1-4 9-15,3-3-11 0,-3 2-19 16,8-5-29-16,-1-2-15 0,1-5-13 16,-2-1-14-16,6-5-22 0,4-2-3 0,0 0-1 15,0 0-2-15,-13-20-4 0,11 4 3 16,2-4-1-16,2-5-6 0,0-10 1 0,9-18-2 15,7-3-1-15,3-5-1 0,8 3 1 16,4 1 0-16,10 4-3 0,-1 5 1 0,3 9 0 16,0 1 2-16,1 9-3 0,-5 5 11 15,-2 9-9-15,-14 7 2 0,0 5 7 0,-4 3 22 16,-5 4 6-16,-7 3 1 0,-1 2 19 16,-8 3-9-16,0 2 0 0,-8 3 3 0,-5 2-6 15,-3 1 6-15,-3 3-18 0,0 0-50 16,5-4-66-16,-1-3-98 0,1-1-100 15,6 2-122-15,0-3-108 0,3-2-228 0,5-1 64 16,4 1 65-16,-4-12-513 0,17 18-596 16</inkml:trace>
  <inkml:trace contextRef="#ctx0" brushRef="#br0" timeOffset="211645.39">13767 9999 3344 0,'0'0'97'15,"0"0"-6"-15,0 0-10 0,-54 3 9 16,34 1 26-16,-3 1 30 0,2 0 19 0,-2 0 3 15,-3 3-12-15,9-3-15 0,-4 3-15 16,7 0-9-16,-1-1-14 0,3 2-7 16,2-1-13-16,6-3-9 0,4-5-7 0,-4 11-3 15,4-11-12-15,0 0-10 0,0 0-11 16,12 15-7-16,-12-15-10 0,10 5-4 16,-10-5-7-16,0 0-1 0,11 2-5 0,-11-2 3 15,0 0-2-15,0 0 0 0,22-2 1 0,-22 2 0 16,0 0-1-16,0 0-1 0,0 0-1 15,15-5 4-15,-15 5 0 0,0 0-2 16,0 0-6-16,0 0-10 0,0 0-4 0,0 0-5 16,14-1-6-16,-14 1-1 0,0 0 1 15,0 0 0-15,0 0-2 0,0 0 2 0,0 0 0 16,17 0-3-16,-17 0 0 0,0 0 2 16,12-2 4-16,-12 2 2 0,17-5 3 15,-17 5 1-15,16-5 5 0,-16 5 2 0,17-5 2 16,-7 1 2-16,2 0 1 0,-3-1 5 15,-9 5-4-15,20-8-1 0,-11 3 6 0,5 1-3 16,-2-1 1-16,3 2-2 0,-5-2 5 16,5 3-3-16,-5-3 3 0,3 2 1 15,-13 3-1-15,22-5 2 0,-11 3 0 0,1 0 0 16,-12 2 1-16,21-6-2 0,-7 3 2 16,-2-1-1-16,1 1 3 0,1 0-3 0,-5-1 2 15,5 0 0-15,-14 4 0 0,21-5-4 16,-13 2 5-16,-8 3 3 0,14-3 0 0,-14 3 4 15,0 0 5-15,0 0 2 0,0 0 1 16,0 0 4-16,0 0-1 0,0 0-5 0,0 0-1 16,-4 22 1-16,4-22 1 0,0 0-4 15,0 0 1-15,0 0-1 0,4 14-1 16,-1-12-2-16,-3-2 0 0,18 0 0 0,-6-2-1 16,1-1 1-16,-1-3 0 0,1-1 4 15,5-2 0-15,1-5 3 0,-1-2 1 0,-5-3 4 16,6-7 5-16,-5-3 3 0,3-1-1 15,-1 0 3-15,-6-2 5 0,-1 5 6 16,-1 2-2-16,0 1 1 0,-4 7 3 0,2 0-2 16,-4 5-5-16,-2 12-3 0,0-13-4 15,0 13-4-15,0 0-1 0,0 0-1 0,0 0-1 16,0 0-3-16,0 0-3 0,-12 35 1 16,16-22-3-16,2-2 0 0,-1 4 4 0,5 0-5 15,4-4 1-15,1-1-3 0,-1-2-3 16,5-4 0-16,-5-4 0 0,1 0 0 15,3-3-1-15,-1-6 0 0,-1-1-1 0,-3-3-1 16,-3-2-2-16,1 2 1 0,-1-4 0 16,-6 3 0-16,0 0 15 0,6 3-1 15,-7 1-6-15,3 2 0 0,-6 8-2 0,10-7 0 16,-10 7-1-16,0 0-1 0,21 9 0 16,-7 2 2-16,-6 0-4 0,7 1 1 0,-5 4 0 15,-1 1-1-15,1-1 2 0,-8 1 8 16,2 2 0-16,-4-3 0 0,-6 1-1 15,-2-2-3-15,-7 4-61 0,-3-2-86 0,-7 1-112 16,-6 1-129-16,-19 1-184 0,-2 2-101 16,-3-1 34-16,3 1-499 0,7-3-594 0</inkml:trace>
  <inkml:trace contextRef="#ctx0" brushRef="#br0" timeOffset="211800.1">14038 10121 3646 0,'0'0'388'16,"0"0"-9"-16,8 16 4 0,4-13 0 15,-12-3 1-15,35-2-3 0,-6-1-6 16,11-3-46-16,3-5-29 0,17-2-35 0,4-2-29 15,6-1-27-15,1 1-45 0,1-2-79 0,-4-2-98 16,0 2-114-16,-12-2-128 0,2 3-135 16,-17 1-142-16,-8 3-205 0,-6 2-73 0,-8 3 102 15,-3 0-766-15,-8 3-923 0</inkml:trace>
  <inkml:trace contextRef="#ctx0" brushRef="#br0" timeOffset="-194172.7">1167 11369 3775 0,'-22'4'86'16,"5"-1"-40"-16,1 1 17 0,5-1 36 0,1 0 26 15,2-1 18-15,8-2 22 0,0 0 17 16,0 0 14-16,0 0-8 0,27-13 13 0,8 4 7 16,23-9 4-16,12-3-3 0,6-1-7 15,7-3-7-15,4-2-7 0,6-3-12 16,6-3-12-16,17-6-12 0,-1-4-14 0,-22 7-13 15,-2 2-13-15,-8 0-11 0,-5 4-9 16,-12 3-9-16,-10 6-10 0,-8 3-6 0,-13 5-7 16,-10 5-4-16,-7 6-7 0,-7 3-7 15,-7 2-32-15,-4-3-92 0,0 12-107 0,0-12-167 16,-21 21-185-16,-37 44-350 16,27-46 97-16,0-5 104 0,2-3-820 15,-4-6-956-15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36:54.521"/>
    </inkml:context>
    <inkml:brush xml:id="br0">
      <inkml:brushProperty name="width" value="0.05292" units="cm"/>
      <inkml:brushProperty name="height" value="0.05292" units="cm"/>
      <inkml:brushProperty name="color" value="#FF0000"/>
    </inkml:brush>
  </inkml:definitions>
  <inkml:trace contextRef="#ctx0" brushRef="#br0">17860 3854 1081 0,'0'0'161'0,"-35"-6"-54"16,35 6-33-16,0 0-10 0,0 0 2 15,0 0 8-15,-17 0 10 0,17 0 11 0,0 0 14 16,0 0 12-16,-20 1 3 0,20-1 6 16,0 0 3-16,-15 4 3 0,15-4 5 15,0 0 27-15,-12 1-1 0,12-1 2 0,0 0 2 16,0 0-1-16,0 0-4 0,0 0-5 16,-15 4-6-16,15-4-8 0,0 0-9 0,0 0-6 15,0 0-2-15,0 0 2 0,0 0 0 16,0 0 12-16,0 0-18 0,23 19 12 15,-10-15 9-15,9 2 13 0,7-2 3 0,4 1-13 16,9-2-4-16,7 1-10 0,19-2-5 16,7-2-11-16,5 0-7 0,1 0-11 0,2-1-9 15,1-4-5-15,-3 4-6 0,2-1-9 16,3-2-4-16,-1 2-8 0,-2 1-3 16,1-1-7-16,-3-1-3 0,-1 0-6 0,-3 3-2 15,-5-2-2-15,-14 2-5 0,-12 0-3 0,-5 0-3 16,-6 0-4-16,-2 0 0 0,-8 0-2 15,-2 0 4-15,1 0 6 0,-7 0 5 0,-1 0 3 16,-3 0 6-16,3 0 2 0,-5 0 2 16,-1 0 1-16,0 0-3 0,-10 0-1 15,15 0-5-15,-5 0-3 0,-10 0-4 0,10 0-3 16,-10 0-3-16,11 0-5 0,-11 0 0 16,0 0-3-16,0 0-3 0,0 0-11 0,0 0-27 15,10-3-41-15,-10 3-49 0,0 0-66 16,0 0-78-16,0 0-79 0,0 0-71 0,0 0-94 15,0 0-83-15,0 0-223 0,0 0 74 16,-23-11 93-16,23 11-576 0,0 0-678 0</inkml:trace>
  <inkml:trace contextRef="#ctx0" brushRef="#br0" timeOffset="2273.25">19127 3928 1016 0,'0'0'382'0,"-11"-14"-127"0,11 14-65 15,-6-11-25-15,6 11-13 0,-6-7-6 0,6 7-1 16,0 0-9-16,-8-9 22 0,8 9 0 15,0 0-8-15,0 0-16 0,0 0-2 0,0 0 18 16,0 0 22-16,-15 35 13 0,13-13 8 16,0 2-15-16,4 3 4 0,0 6-4 0,4-5-8 15,-1 8-1-15,5-2-15 0,4-3-12 16,1 1-4-16,5-6-8 0,14 8-4 0,9-6-7 16,4-5-10-16,5-4-13 0,0-3-5 15,-5-5-11-15,-7-3-7 0,3-5-10 16,-6 3-28-16,-2-6-52 0,-4 0-74 0,0-2-80 15,-6-2-92-15,-2 2-100 0,-1-2-90 16,-5 0-196-16,-3 3-19 0,-1-3 55 0,-1 1-395 16,-12 3-484-16</inkml:trace>
  <inkml:trace contextRef="#ctx0" brushRef="#br0" timeOffset="2835.92">19912 4184 2512 0,'-19'-3'-99'0,"19"3"55"0,0 0 36 0,-14-2 28 15,14 2 26-15,0 0 22 0,0 0 29 16,-17-6 26-16,17 6 34 0,0 0-38 0,0 0-5 16,-8-6-7-16,8 6-5 0,0 0-2 15,17-22 9-15,-3 13 5 0,5-4 21 16,1 1-6-16,3 2-8 0,0 1-12 0,-1 2-10 16,-3 0-7-16,0 5-3 0,-3 0 0 15,-3 5 4-15,-1 3 1 0,-4 3-2 0,-6 1-4 16,-2 5-5-16,-4 4-1 0,-6 1-9 15,-1 1-5-15,-1 0-3 0,2 1-7 16,1-7-5-16,3 3-3 0,-2-3-6 0,6-4 1 16,0 2-2-16,2-13-3 0,8 19-2 15,2-11 0-15,3 3-5 0,5-3 2 0,1 0 4 16,2 0 9-16,-3 1 9 0,-1-2 1 16,1 2 40-16,-7 1 8 0,1-1 19 0,-6 2 11 15,-4 0 5-15,-2-11 1 0,-10 28-4 16,0-13-2-16,-7 5 5 0,-1-3-9 0,-3 0-12 15,-2 2-13-15,1-3-8 0,1 1-10 16,0-4-10-16,0 0-11 0,1-3-8 0,3-1-5 16,1-1-36-16,3-3-47 0,-1-5-55 15,4 0-54-15,10 0-53 0,-19-5-43 16,11-3-41-16,2-1-37 0,3-1-31 0,1-5-32 16,2 4-33-16,2-4-24 0,1 0-27 15,3-1-73-15,2-3-115 0,2 4 30 0,-1-1-352 16,7-2-447-16</inkml:trace>
  <inkml:trace contextRef="#ctx0" brushRef="#br0" timeOffset="3252.59">20451 4156 2496 0,'0'0'-55'0,"-10"-14"42"16,6 6 26-16,4 8 35 0,-7-10 31 15,7 10 36-15,-6-8 26 0,6 8 0 0,0 0 8 16,-6-10 7-16,6 10 3 0,0 0-12 15,0 0-10-15,0 0 5 0,0 0 6 0,14-16 8 16,-1 13 2-16,5-2-6 0,7-3-9 16,4 2-7-16,0-2-15 0,0 0-10 15,0-1-13-15,0 2-11 0,-2-1-8 0,-4 0-4 16,-1 1-8-16,-5 4-7 0,-3-2-6 16,-1 1-3-16,-1 1-6 0,-12 3-13 15,15-6-32-15,-15 6-49 0,8-6-56 0,-8 6-56 16,4-3-43-16,-4 3-41 0,0 0-49 15,0 0-49-15,0 0-32 0,0 0-100 0,-31 0-102 16,19 0 29-16,-1 3-218 0,-3 1-256 16</inkml:trace>
  <inkml:trace contextRef="#ctx0" brushRef="#br0" timeOffset="3552.25">20513 4045 2061 0,'-12'4'-8'0,"12"-4"35"0,-11 5 24 15,11-5 22-15,-10 6 25 0,10-6 24 16,-10 8 50-16,10-8-2 0,-11 11 15 0,7-2 4 15,0 2 1-15,-2-1-6 0,2 2-6 16,2-1-9-16,0 2-3 0,2-13-5 0,4 28 0 16,2-12-13-16,4 1-3 0,1-2-7 15,3 2-3-15,3 0 7 0,1 0 6 16,1-1 25-16,-1 2-1 0,-1-2 5 16,-1 0 4-16,-5-3 21 0,-3 2 8 0,-6-1 2 15,-2 1-9-15,-8 2-12 0,-9 3-14 16,-10 2-18-16,-10 6-13 0,-6-6-15 0,-1 2 3 15,3-5-16-15,6-4-7 0,2-3-14 16,0 0-9-16,4-7-33 0,6-1-57 0,3-5-71 16,5-2-91-16,1-2-83 0,5-1-90 15,3-2-79-15,4 0-84 0,2 8-63 0,10-25-191 16,3 12 1-16,5-3 59 0,5-5-544 16,16-7-699-16</inkml:trace>
  <inkml:trace contextRef="#ctx0" brushRef="#br0" timeOffset="12004.57">19740 4973 641 0,'-24'1'184'0,"3"-1"-31"0,2 2-31 15,-1-1-7-15,3 1-9 0,1-1-1 16,1 2 0-16,-3 0-1 0,5-1 8 16,-1 1 11-16,3 0 8 0,-1 2 19 15,12-5 27-15,-6 11 27 0,6-11-5 0,25 13 18 16,5-6 1-16,10-5 0 0,9 2-3 15,24-4 8-15,11-4-10 0,7 1-7 0,10-5-15 16,3 1-12-16,1-2-19 0,-1 0-14 16,-3-1-16-16,-4 0-10 0,-2 2-14 0,-6 0-9 15,-9 1-9-15,-9 1-8 0,-3 0-10 16,-21 3-6-16,-9-2-6 0,-8 4-7 0,-7-1-3 16,-6 2-11-16,-7 0-19 0,-10 0-45 15,0 0-49-15,0 0-64 0,0 0-64 16,-58 9-64-16,-4-1-57 0,-8 5-44 0,-11-4-35 15,-10 2-80-15,-4 2-101 0,0 3 26 16,-2 1-272-16,-2 0-317 0</inkml:trace>
  <inkml:trace contextRef="#ctx0" brushRef="#br0" timeOffset="12255.7">19319 5266 2260 0,'-33'8'-15'16,"4"-2"23"-16,8-1 21 0,3 1 19 0,3-4 24 15,3 1 30-15,12-3 27 0,0 0 38 16,0 0 6-16,0 0 22 0,39-5 18 0,21-7 7 15,12-3 2-15,11-2 4 0,6-1 8 16,10-2-3-16,8 0-14 0,3 1-16 0,3 0-11 16,-1 0-38-16,-2 4-18 0,-7 3-12 15,-8-1-11-15,-10 5-11 0,-7 1-4 0,-6 2-14 16,-20 1-11-16,-11 2-9 0,-7 2-7 16,-4 0-4-16,-5 1-5 0,-2 0-12 0,-4 1-17 15,-1 1-24-15,-7-3-28 0,1 4-35 16,-6-1-38-16,2-1-52 0,-8-2-53 15,0 0-52-15,5 6-61 0,-5-6-64 0,0 0-123 16,0 0-130-16,0 0 38 0,-23 4-388 16,23-4-470-16</inkml:trace>
  <inkml:trace contextRef="#ctx0" brushRef="#br0" timeOffset="41771.58">8238 5694 3045 0,'2'-8'96'16,"-2"8"-29"-16,0 0-19 0,0 0 6 16,2-13 20-16,-2 13 44 0,0 0 49 0,0 0 4 15,0 0-5-15,0 0 2 0,4 38 3 16,-2-23 0-16,0 7 4 0,2 5 3 0,1 4-6 16,-1 6-1-16,0 3-8 0,0 2-21 15,2-1-13-15,2 0-15 0,-6 2 1 0,3-4-16 16,-3 1-6-16,0 0-15 0,2-2-9 15,-2-4-29-15,-2 0-61 0,0-5-88 16,0 1-111-16,4-6-106 0,-4-6-123 0,0 3-200 16,4-9-31-16,-4-4 88 0,0 0-499 15,0-8-562-15</inkml:trace>
  <inkml:trace contextRef="#ctx0" brushRef="#br0" timeOffset="42055.97">7969 6050 3228 0,'-18'-28'53'0,"11"5"14"0,-3 3 13 16,2-2-21-16,8-1 18 0,6-6 10 16,7-5 33-16,15-15 9 0,8-1 5 15,7 2 6-15,7 2-3 0,11 1-6 0,4 5-9 16,9 7-8-16,2 6-9 0,3 8-8 16,-3 6 3-16,-5 7 9 0,-14 6 20 0,-17 6 5 15,-3 5 10-15,-12 6-18 0,-11 4 0 16,-12 6 7-16,-8 7-8 0,-13 18-15 0,-9-3-7 15,-8 2-13-15,-7-2-6 0,0-1-13 16,3-4 0-16,-3-1-14 0,6-9-8 0,10-8-45 16,4-7-70-16,3-7-68 0,5-4-96 15,3-3-83-15,3-5-104 0,9 0-81 0,0 0-227 16,-8-13 62-16,8 13 83 0,0 0-447 16,19-31-501-16</inkml:trace>
  <inkml:trace contextRef="#ctx0" brushRef="#br0" timeOffset="42339.59">9182 5270 3099 0,'0'-11'108'0,"0"11"-3"15,-14-17 17-15,7 14 29 0,7 3 28 16,-22 0 24-16,3 7 14 0,-2 3 3 0,-7 8 26 15,1 4-35-15,-8 14 3 0,1 3-7 16,1 7-9-16,4 9 9 0,7 2-18 0,1 2-16 16,7 3-14-16,7-3-16 0,7-6-13 15,9 4-12-15,11-1-12 0,5-6-12 16,6-6-25-16,6-4-62 0,5-7-93 0,-1-3-118 16,-2-14-123-16,-4-4-146 0,-6-7-202 15,4-2-71-15,-12-5 101 0,4-2-620 0,-4-2-725 16</inkml:trace>
  <inkml:trace contextRef="#ctx0" brushRef="#br0" timeOffset="43973.34">9579 5466 3215 0,'0'0'-167'0,"0"0"42"16,0-17 47-16,0 17 40 0,0 0 38 15,-6-10 24-15,6 10 24 0,0 0 18 0,-17-6 27 16,17 6-11-16,-19 5 14 0,19-5 26 16,-22 8-7-16,13-1-6 0,-3-1-3 15,4 2 14-15,2 3-14 0,2 0 0 0,4-11-8 16,4 23-8-16,4-10-6 0,6 2-24 15,-1 2-3-15,7-1-8 0,1 2 7 16,0-2 17-16,-3-1 19 0,-5 1 24 0,-1-3 12 16,-4 4-1-16,-8-3-2 0,-4 0-13 15,-4 2-7-15,-6 3-11 0,-3-3-7 0,-2-1-8 16,-3 0-10-16,1-3-8 0,4-4-9 0,-1-2-22 16,3-4-65-16,1-5-90 0,2-2-90 15,7-6-89-15,1-2-94 0,4-3-160 0,4-2-102 16,5-9 79-16,3-5-429 0,13-10-484 15</inkml:trace>
  <inkml:trace contextRef="#ctx0" brushRef="#br0" timeOffset="44174.28">9897 5079 3063 0,'14'-17'80'0,"-7"6"-3"16,3 4 1-16,-2 5 44 0,3 0 46 16,-11 2 45-16,24 9 30 0,-13 1 31 15,3 4-21-15,1 5-8 0,-3 4-8 0,5 5-18 16,-7 2-18-16,2 2-19 0,-5 1-16 15,-1-4-19-15,-2 2-13 0,-4 0-14 16,-4 1-13-16,0-2-33 0,-1 6-71 0,-3-9-93 16,0 1-107-16,-2-2-99 0,3-2-121 15,-7-9-134-15,6 1-168 0,4-6 84 0,-3-5-556 16,5 1-655-16</inkml:trace>
  <inkml:trace contextRef="#ctx0" brushRef="#br0" timeOffset="44328.55">10533 5173 3646 0,'5'-13'140'16,"-1"4"-10"-16,4 0-8 0,-4-1-6 0,2 1-9 15,2 1-12-15,3-2-7 0,3-1-10 16,3-1-10-16,1 3-48 0,1 2-112 0,2-2-131 16,-3 3-139-16,-3 2-240 0,-1 4 44 15,-5 4 49-15,-1 2-261 0,-4 3-260 0</inkml:trace>
  <inkml:trace contextRef="#ctx0" brushRef="#br0" timeOffset="44456.99">10622 5244 2387 0,'-25'22'144'16,"7"-3"-21"-16,7-2 12 0,-3-4 17 0,6 1 0 16,4-5 29-16,4-9-3 0,0 15-14 15,0-15-17-15,14 8-15 0,1-8-20 0,-1 0-91 16,11-4-103-16,4-1-136 0,-4-2-139 16,12-6-188-16,2 0 23 0,-6-2 66 15,2 2-173-15,2-4-126 0</inkml:trace>
  <inkml:trace contextRef="#ctx0" brushRef="#br0" timeOffset="44708.54">11153 5007 1986 0,'-4'-17'157'0,"4"17"13"0,-10-9 18 16,10 9-1-16,-11-1 25 0,11 1 24 0,0 0 11 16,-30 8-1-16,21-2-9 0,1 2-20 15,0-1-14-15,8-7-13 0,-7 17 6 0,5-9-8 16,2-8-14-16,9 18-11 0,-5-10-18 15,8-2-13-15,-3 1-12 0,3-3-11 0,2 1-9 16,-14-5-11-16,15 3-7 0,-15-3-4 16,14 0-13-16,-14 0-1 0,0 0-14 0,0 0-5 15,0 0-8-15,0 0-12 0,-4-23-48 16,4 23-73-16,-18-11-88 0,11 5-87 0,3 3-109 16,4 3-99-16,-6-10-224 0,6 10 38 15,10-9 76-15,-10 9-414 0,25-12-478 0</inkml:trace>
  <inkml:trace contextRef="#ctx0" brushRef="#br0" timeOffset="44815.09">11432 4900 2992 0,'-2'-12'62'0,"2"12"-9"0,0 0-8 15,-16-13-4-15,16 13-6 0,-9-6-24 16,1 2-74-16,8 4-103 0,-4-9-171 0,4 9-159 16,0 0 41-16,0 0-131 0,18-21-86 15</inkml:trace>
  <inkml:trace contextRef="#ctx0" brushRef="#br0" timeOffset="45158.21">11692 4622 1955 0,'-8'-8'228'15,"-2"4"-12"-15,10 4-2 0,-8-6-20 0,8 6-14 16,0 0-10-16,0 0 8 0,0 0 5 16,0 0-7-16,0 0-13 0,0 0-14 0,14 31-15 15,1-21-10-15,-1 2-13 0,3 0-10 16,-1-2-9-16,-3 1-11 0,3-3-4 15,1 1-6-15,-3-3 12 0,-2-1 7 0,1 0 11 16,-1-4 6-16,-12-1-14 0,21-1 8 16,-21 1 10-16,18-3 12 0,-11 1 33 0,-7 2 2 15,14-2 0-15,-6-1-3 0,-8 3-10 0,11-2-12 16,-11 2-10-16,0 0 7 0,14 5 18 16,-10 5 14-16,3 1-1 0,-5 1-6 15,2 7-14-15,0 3-7 0,-4 0-8 0,-4 8-10 16,0 0-15-16,-1 4-9 0,-3 1-6 15,-4 1-81-15,6 0-5 0,-9-4 0 0,1 0 0 16,-3-2-192-16,1-1-214 0,-1-10-201 16,-59 58-303-16,47-54 91 15,-2-6 103-15,2-2-828 0,0 2-989 0</inkml:trace>
  <inkml:trace contextRef="#ctx0" brushRef="#br0" timeOffset="45926.56">8444 7163 3918 0,'0'-13'-94'0,"-2"1"39"0,2 12 15 16,0-19 7-16,0 19 12 0,0-15 4 16,0 15 13-16,0 0 36 0,0 0 1 15,0 0 40-15,0 0 25 0,0 0 13 0,0 0 5 16,11 31 3-16,-7-17 1 0,-4-1-2 15,4 0 1-15,-4 2-8 0,4-2 11 0,-2 1-9 16,0-3-5-16,0 2-6 0,0-1-2 16,0-1-10-16,-2-11-4 0,3 18-8 15,-3-18-3-15,0 17-6 0,0-7-9 0,0-10-3 16,4 16-5-16,-4-16-6 0,0 13-4 16,0-13-2-16,0 13-4 0,0-13-4 0,0 0 16 15,0 13-9-15,0-13-8 0,0 0-1 16,0 0-5-16,0 0-4 0,0 0 2 0,-13-39-4 15,9 18-3-15,0-9 1 0,0-10-6 16,4-3-3-16,-4-3 3 0,8-15-4 0,8 0 1 16,1-1-2-16,3 3 0 0,7 6-4 15,6 4 5-15,4 3-4 0,2 8 0 16,6 6 5-16,-8 9-3 0,1 9 5 0,-10 4-1 16,-1 4 4-16,-2 4 14 0,-5 2 15 15,-3 5 15-15,-3 2 3 0,-2 4 2 0,-8 0-3 16,-4 8-7-16,-6 2-4 0,-5 7-4 15,-7 1-5-15,-7 9-1 0,-4 1-6 0,-1-2-5 16,1-2-13-16,4-7-34 0,7-7-51 16,5-4-65-16,3-5-90 0,5-3-91 0,5-4-96 15,4-5-81-15,0 0-216 0,0 0 20 16,29-8 52-16,-6-6-479 0,10-4-586 0</inkml:trace>
  <inkml:trace contextRef="#ctx0" brushRef="#br0" timeOffset="46127.11">9366 6437 3332 0,'4'-13'71'16,"-8"3"-2"-16,4 10 24 0,0 0 36 16,-25 0 38-16,25 0 32 0,-37 20 15 0,12-2 33 15,-12 14-10-15,2 7 0 0,0 9-4 16,2 7-11-16,8 1-22 0,4 7-15 0,7-2-17 16,10 2-17-16,4-11-13 0,10 5-13 15,4-4-11-15,7-6-41 0,6-5-74 0,8-4-78 16,-2-5-110-16,2-11-108 0,-2-6-134 15,2-3-166-15,1-4-124 0,-1-6 80 0,2-4-600 16,-2-7-702-16</inkml:trace>
  <inkml:trace contextRef="#ctx0" brushRef="#br0" timeOffset="46826.2">9678 6662 3278 0,'-2'-12'-73'0,"2"12"35"0,-2-19 27 0,2 9 33 15,0 10 35-15,0-14 15 0,0 14 19 16,0 0 20-16,0 0 28 0,0 0 24 0,0 0 17 16,0 0 3-16,0 0-2 0,0 0-4 15,0 41-7-15,0-22-6 0,0 2-8 0,-4 2-9 16,4 1-15-16,-4-1-12 0,4-2-10 15,-4 1-13-15,3-4-8 0,-1 0-8 0,0-4-7 16,2-3-7-16,0-11 1 0,-2 20-26 16,2-20 0-16,0 0-9 0,0 0-4 0,0 0-5 15,0 0-2-15,0 0 0 0,11-52-8 16,-7 30 1-16,0 0 2 0,2-2-1 16,-2 3-6-16,0 1 1 0,0-1-2 0,3 5-4 15,-7 1-4-15,4 2 1 0,-2 1-3 16,0 3 3-16,0 2-2 0,-2 7 12 0,0 0-2 15,0 0 3-15,0 0-6 0,0 0 6 16,0 0-1-16,0 0-4 0,0 0 6 0,29 14-1 16,-21-9-6-16,0-2 1 0,-8-3 4 15,23 4 1-15,-8-4-5 0,-1-4-1 0,1 1 2 16,3-3-4-16,-1-1-1 0,1-5 2 16,1-1-1-16,-1 1 1 0,-5-3 0 0,3 2 14 15,-7 0 19-15,3 1 13 0,-4 5 12 16,-1-2 13-16,-1 1-2 0,2 2-7 15,-4 2-7-15,-4 4-5 0,0 0-4 0,0 0-4 16,0 0-3-16,13 29-2 0,-16-15 10 16,-1 9-6-16,2-2-7 0,-2 6-16 0,-4-1-48 15,4 3-78-15,-2-1-105 0,5-5-106 16,-3-2-99-16,2-3-98 0,-2-3-165 16,4-3-74-16,-4-5 89 0,4-7-609 0,0 0-730 15</inkml:trace>
  <inkml:trace contextRef="#ctx0" brushRef="#br0" timeOffset="47028.02">10230 6338 3323 0,'22'-34'-12'0,"-7"8"41"16,-1 1 21-16,-1 6 44 0,3 0 14 15,-3 4 38-15,1 2 30 0,1 3 25 16,-5 9 50-16,6 1 1 0,-16 0 19 0,25 15 1 16,-12 0-6-16,-1 2-12 0,-2 7 1 15,-3 1-20-15,1 2-24 0,-8 3-18 0,4 3-20 16,-8 0-17-16,0 7-15 0,0 0-16 15,-7 13-31-15,-3-3-54 0,1-10-81 0,1-6-95 16,-2-2-123-16,-3-3-114 0,5-7-140 16,-1-3-189-16,1-5-54 0,4-4 89 0,1-6-645 15,7-4-769-15</inkml:trace>
  <inkml:trace contextRef="#ctx0" brushRef="#br0" timeOffset="47185.53">10816 6274 3893 0,'0'-11'30'16,"3"5"10"-16,-3 6 9 0,4-15 2 0,-4 7-7 16,10-1-1-16,-2-1-6 0,1 1-4 15,7-2-17-15,1 3-68 0,-1 3-88 16,-3 4-115-16,1 1-125 0,-6 3-166 0,0 5 19 16,-5 2-268-16,-3 3-282 0</inkml:trace>
  <inkml:trace contextRef="#ctx0" brushRef="#br0" timeOffset="47304.76">10866 6391 2211 0,'-16'19'131'0,"7"0"10"0,1-6-1 15,-2 0 19-15,6-5 30 0,1 1 10 16,3-9 12-16,0 0-6 0,7 13-20 0,-7-13-19 16,26-3-15-16,-5 0-21 0,4-3-63 15,2-2-113-15,2 0-126 0,0-4-142 0,4 1-246 16,-8-1 26-16,-3 2 41 0,-1 0-244 16,-7 2-228-16</inkml:trace>
  <inkml:trace contextRef="#ctx0" brushRef="#br0" timeOffset="47544.58">11393 6012 2351 0,'4'-8'185'0,"4"1"8"0,-8 7 40 16,6-9 24-16,-6 9 17 0,0 0 22 16,0 0 24-16,0 0-8 0,0 0 6 0,11 19-8 15,-7-6-16-15,-4 1-15 0,4 3-21 16,-4 5-22-16,0-1-23 0,0 1-18 15,2 1-20-15,-2 0-17 0,4-1-13 0,-4 0-22 16,4-1-46-16,-4-1-78 0,3-2-110 0,1-1-136 16,0-1-119-16,0-3-143 0,2-3-213 15,-2 0-28-15,-4-3 89 0,8-3-643 16,-8-4-763-16</inkml:trace>
  <inkml:trace contextRef="#ctx0" brushRef="#br0" timeOffset="47711.02">11662 6187 3756 0,'4'-17'59'16,"-4"17"25"-16,0-13 19 0,0 13 16 16,4-14 18-16,-4 14-2 0,4-13-8 15,2 5-15-15,2-1-9 0,-8 9-13 0,13-13-14 16,-5 4-85-16,4 3-111 0,1-1-138 16,-1 1-159-16,-3 0-204 0,7 2 55 0,-6-1 69 15,5-1-324-15,3 0-307 0</inkml:trace>
  <inkml:trace contextRef="#ctx0" brushRef="#br0" timeOffset="47996.55">12114 5856 2568 0,'-17'0'165'16,"3"0"20"-16,-2 4 26 0,-1-2 35 0,0 4 10 15,-1 1 2-15,-1 1-9 0,-3 5-15 16,9 2-32-16,1-1-18 0,-1 0-10 0,5 4-13 15,4-3-10-15,4 1-11 0,0-2-12 16,12 1-11-16,-3-3-7 0,11-2-9 16,1 1-14-16,0-6-7 0,1-2-7 0,-1-2-8 15,-4-1-6-15,-1-1-5 0,-2-4-6 16,-3 0-5-16,-5-2-1 0,-6 7 1 0,8-16-11 16,-8 16-5-16,-8-18-4 0,-2 8-13 0,3 1-35 15,-3-4-59-15,2 4-74 0,0 2-81 16,4-1-66-16,4 1-80 0,0 7-52 15,8-16-130-15,0 9-94 0,6 0 67 0,1 1-451 16,2-1-517-16</inkml:trace>
  <inkml:trace contextRef="#ctx0" brushRef="#br0" timeOffset="48097.22">12395 5798 3050 0,'0'0'-18'16,"0"0"-1"-16,-14-20 4 0,14 20 1 0,-11-11-39 15,11 11-102-15,-8-15-134 0,4 7-174 16,-2-1 39-16,6 9-120 0,0-15-48 0</inkml:trace>
  <inkml:trace contextRef="#ctx0" brushRef="#br0" timeOffset="48529.22">12535 5625 1653 0,'-18'-11'180'16,"18"11"-7"-16,-12-6-17 0,3 3-5 15,9 3 12-15,-12-5 13 0,12 5-1 0,-10-2-7 16,10 2 1-16,0 0 4 0,-15 3 3 15,15-3-11-15,-10 15-10 0,6-6-8 16,0 1-8-16,4 5 1 0,-3-2-14 0,6-1-6 16,-3-1-12-16,4 2-8 0,4-1-10 15,-2-1-7-15,2-2-8 0,-1-1-6 16,3-4-8-16,-2 1-7 0,-8-5-3 0,17 2-5 16,-17-2-4-16,20-6-18 0,-20 6-4 15,17-13 7-15,-7 4 11 0,-6-2 11 0,3-1 7 16,-3 1 17-16,2-1 9 0,-2 0 10 0,0 2 17 15,0-2 21-15,-4 12 2 0,8-15-10 16,-8 15-13-16,3-11-12 0,-3 11-4 0,6-8 19 16,-6 8 17-16,0 0 3 0,16 8-9 15,-16-8 2-15,13 19 3 0,-1-4 1 16,-6 1 4-16,1 2-6 0,1 0-3 0,2 6-11 16,-2-7-9-16,-4 5-13 0,-1-2-7 15,1 0-84-15,-2 0 0 0,-2 0 0 0,0-2 0 16,-6 0 0-16,3 2 0 0,-5-4 0 15,0-2 0-15,-6-3 0 0,5 0 0 0,-7-6-269 16,7-1-130-16,-3-4-82 0,4 0-103 16,8 0-156-16,-21-7-62 0,13 1 89 0,2-1-717 15,-1 1-879-15</inkml:trace>
  <inkml:trace contextRef="#ctx0" brushRef="#br0" timeOffset="48862.48">12790 5533 3595 0,'6'-8'-114'0,"-6"8"50"16,8-15 35-16,-4 8 31 0,0-1 35 15,-4 8 29-15,13-14 8 0,-5 6 25 16,2 2 18-16,-10 6 4 0,11-6-1 0,-11 6 2 15,16 1 5-15,-16-1 9 0,9 13 13 16,-9-2 25-16,4 2 8 0,-8 4 5 0,4 3 34 16,-3 2 5-16,-1 0 1 0,4 1-8 15,0-3-13-15,-4-1-19 0,4 0-16 0,2-4-14 16,0 0-15-16,2-4-15 0,-1-1-10 0,5-2-14 16,6-2-32-16,-3-4-65 0,3-2-93 15,1-2-107-15,-1-4-104 0,0-1-91 16,1 1-87-16,3-4-64 0,-1 1-125 15,-2-1-34-15,3 0 78 0,-5 0-506 0,9-4-594 16</inkml:trace>
  <inkml:trace contextRef="#ctx0" brushRef="#br0" timeOffset="49080.34">13279 5449 3304 0,'0'0'25'0,"0"-10"19"0,0 10 33 0,0 0 14 16,0 0 48-16,0 0 44 0,-33 5 23 15,33-5 8-15,-25 13 22 0,15-3-16 0,-2 4-6 16,4-1 4-16,3 1-2 0,1-2 9 15,0 1-14-15,4-13-12 0,10 24-19 16,1-16-19-16,1-1-13 0,5-2-17 0,-3-4-11 16,3-1-15-16,-1-1-19 0,1-3-28 15,-3-4-38-15,-3 0-52 0,-7-2-58 0,0-2-62 16,-8-3-66-16,0-3-59 0,-5-2-66 16,-7-1-61-16,-1-6-49 0,-8 3-138 0,5-4-65 15,-15-8 37-15,2 3-468 0,-1-1-558 16</inkml:trace>
  <inkml:trace contextRef="#ctx0" brushRef="#br0" timeOffset="49779.28">11608 4632 2699 0,'0'0'-143'0,"12"-9"38"0,-12 9 15 0,0 0 23 16,4-9 29-16,-4 9 29 0,0 0 26 15,0 0 21-15,9-10 12 0,-9 10 6 0,0 0 6 16,8-9 9-16,-8 9 12 0,14-6 13 15,-3 3 7-15,-1-3 13 0,9 1 17 0,-1 2 9 16,3-2 4-16,0 2-1 0,1 1-6 16,-3-2 0-16,2 4 1 0,-3 0 4 15,-5 1 14-15,7 4 6 0,-3 0 7 0,-3 1 17 16,1 1-3-16,-1 5-21 0,-6-3-8 16,1 2-8-16,-1 2-7 0,-4-3 13 15,4 3-14-15,-8 0-13 0,6 0-14 0,-6-1-10 16,0 0-10-16,3-1-7 0,-3 1-12 15,0-2-6-15,0 0-15 0,0-10-34 0,-3 17-70 16,1-11-84-16,-2 2-105 0,4-8-94 0,-4 10-114 16,4-10-154-16,-8 6-86 0,8-6 37 15,-4 5-513-15,4-5-631 0</inkml:trace>
  <inkml:trace contextRef="#ctx0" brushRef="#br0" timeOffset="50079.83">12273 4517 3456 0,'8'-14'55'0,"-4"2"15"0,1 4 33 15,-1 1 18-15,-4 7 17 0,12-13 7 16,-12 13 2-16,10-4 5 0,-10 4 21 16,0 0 12-16,17 12 23 0,-13 0-19 0,0 5 1 15,0 2 9-15,-4 4 25 0,3 1-1 16,1 5-5-16,-4-4-7 0,6 3-12 15,-2-3-11-15,4-2-15 0,0-3-17 0,-3-3-14 16,7-1-12-16,-4-2-11 0,1-4-12 16,3-2-10-16,2-2-9 0,-3-2-24 0,-1-1-49 15,-10-3-71-15,21 0-87 0,-13-2-111 16,-8 2-104-16,17-3-91 0,-9 0-96 0,-8 3-140 16,8-7-65-16,-8 7 43 0,8-6-632 15,-8 6-796-15</inkml:trace>
  <inkml:trace contextRef="#ctx0" brushRef="#br0" timeOffset="56137.19">11662 7217 1936 0,'12'-19'725'16,"-2"3"-228"-16,-6 4-133 0,0 2-88 0,-1 4-55 16,-3 6-31-16,0 0-12 0,0 0 0 15,0 0 13-15,-11 36-9 0,3-10 3 0,-2 5-5 16,-7 18 8-16,-3 3-14 0,3 6-11 16,-4 2-17-16,3 2-14 0,-3-2-13 0,5-3-8 15,-1-1-17-15,3-8-9 0,3-7-31 16,7-11-65-16,-4-6-78 0,6-6-72 0,2-5-84 15,2-5-71-15,2-6-77 0,-4-2-41 16,0 0-109-16,25-19-120 0,-9 3 62 16,1-10-458-16,1-2-531 0</inkml:trace>
  <inkml:trace contextRef="#ctx0" brushRef="#br0" timeOffset="56337.22">11746 7499 2887 0,'13'-31'13'0,"-1"4"46"0,-6 4 39 16,2 5 44-16,-5 2 41 0,1 0 32 15,0 3 21-15,-2 0 19 0,2 3 34 16,-4 10-18-16,4-18-6 0,-4 18-19 0,4-10-6 15,-4 10 6-15,0 0-4 0,0 0-10 16,0 0-19-16,7 34-22 0,-7-20-19 0,0 2-2 16,-3 3-18-16,-1 2-14 0,0 2-15 15,4-1-25-15,-4 4-58 0,-2-1-74 0,-2-4-84 16,5-2-102-16,-5 0-100 0,2-2-95 16,-2-3-105-16,-3-1-178 0,-3 0-22 0,0-4 51 15,-5 0-590-15,2-1-720 0</inkml:trace>
  <inkml:trace contextRef="#ctx0" brushRef="#br0" timeOffset="56504.95">11257 7656 3768 0,'-19'0'117'0,"5"0"45"15,14 0 7-15,-21-1-7 0,21 1-4 16,0 0 6-16,0 0 13 0,29-35 0 0,0 14-17 16,18-11-8-16,9-6-14 0,12 0-16 15,7-7-7-15,13 2-19 0,12-10-41 16,-14 9-66-16,-7 4-80 0,-3 7-82 0,-12 1-75 15,-2 8-86-15,-16 5-71 0,-15 10-193 16,-11 9-23-16,-17 6 45 0,-10 7-388 0,-5 4-443 16</inkml:trace>
  <inkml:trace contextRef="#ctx0" brushRef="#br0" timeOffset="56670.11">11430 7728 2950 0,'-29'23'146'0,"7"-6"-10"0,7-6 14 15,1 0 21-15,7-5 32 0,7-6 25 0,0 0 10 16,0 0 17-16,0 0-32 0,50-28-20 15,-3 1-8-15,3-5-10 0,4 1-20 0,10 1-40 16,-2 2-98-16,2 2-105 0,0 1-103 16,2 1-119-16,-6 1-110 0,-2 4-241 15,2 0 34-15,-9 1 54 0,-11 4-389 0,-5 5-432 16</inkml:trace>
  <inkml:trace contextRef="#ctx0" brushRef="#br0" timeOffset="57238.04">12664 7251 2552 0,'4'-13'-40'15,"-4"13"41"-15,0 0 31 0,-4-17 29 16,4 17 15-16,0 0 13 0,-11-5 23 0,11 5 20 15,0 0 13-15,-25 5 10 0,11 0 5 16,0 3 0-16,-1 2-1 0,1 0 1 0,-1 0-7 16,1 1-7-16,3-1-12 0,1 1-6 15,2-2-9-15,4 0-9 0,4-9-12 16,0 0-7-16,0 0-6 0,8 15-10 0,-8-15 7 16,21 0-9-16,-21 0-18 0,29-7-7 15,-15 3-4-15,-2 0-6 0,-3-1-9 16,-1-3 3-16,-8 8-7 0,8-13-2 0,-8 13-2 15,0 0-2-15,-4-16-3 0,4 16-1 16,0 0-3-16,-12-11-1 0,12 11-2 0,0 0-4 16,-13-6-6-16,13 6 6 0,0 0 2 15,0 0-3-15,0 0 2 0,0 0-1 0,29-8-3 16,-8 3-2-16,-3-3-5 0,7 2-6 16,0-4 0-16,0-2 1 0,0-1 0 0,1 0 3 15,-5-2 0-15,0-1 1 0,-1-1 1 16,-3-3 7-16,-3 0 13 0,-3 0 14 15,-1 0 12-15,-2 0 11 0,-1 3 12 0,3 0 8 16,-6 4 7-16,0 0-27 0,0 4 0 16,3-1-5-16,-7 10-7 0,6-13 7 0,-6 13 20 15,0 0 0-15,0 0-4 0,0 0 0 16,0 38-1-16,-6-14-5 0,-5 8-7 0,-3 3-4 16,-5 9-6-16,-2 1-2 0,7-8-11 15,-1-6-19-15,5-1-61 0,2-4-86 16,4-4-100-16,4-2-90 0,4-4-126 0,0-4-161 15,8 0-87-15,-3-7 40 0,9-2-558 16,1-3-683-16</inkml:trace>
  <inkml:trace contextRef="#ctx0" brushRef="#br0" timeOffset="58038.17">13372 6847 3608 0,'-12'-15'42'0,"6"7"-1"15,-9 6 30-15,-3 4 25 0,3 4 17 0,-8 5 10 16,-3 6 5-16,-1 2 2 0,0 4-7 15,2-1-11-15,6 3-12 0,-1-2-11 16,5-2-8-16,7-5-7 0,4 0-7 0,2-5-8 16,2-11-10-16,6 13-16 0,2-11-20 15,3-2-5-15,-11 0-7 0,27-8 2 0,-11-1 0 16,-3 1 0-16,5-3-3 0,-6-1 1 16,3 0 10-16,-1 2 17 0,-5 3 15 0,-1-1 15 15,0 2 2-15,-8 6 3 0,0 0 5 16,0 0 1-16,8 21-4 0,-16-4-6 15,0 10-5-15,-2 4-2 0,-9 13-5 0,-2 2-2 16,-1 0 15-16,-3-2-12 0,4 2-1 0,-4-4-23 16,7-7-3-16,7-5-1 0,-3-7-3 15,2-3-4-15,7-6 4 0,-3-1-2 0,4-7-5 16,4-6-8-16,0 0-2 0,0 0-5 16,0 0-10-16,0 0-5 0,39-23-13 15,-24 8-8-15,3 0-6 0,3-3-6 0,-4 1-6 16,3 1-5-16,-3-3 1 0,1 3 5 15,-3 1 4-15,3-1 5 0,-9 3 6 16,3 2 3-16,0 1 5 0,-7 2 4 0,3 1 4 16,2-1 2-16,-6 3 5 0,3 0-1 15,-7 5 3-15,10-8-1 0,-10 8 7 0,8-6-1 16,-8 6 1-16,8-2 1 0,-8 2 2 16,9-4-2-16,-9 4 4 0,8-2 1 0,-8 2-1 15,8-3-1-15,-8 3 3 0,0 0 1 16,13-1 0-16,-13 1 2 0,8-3 0 0,-8 3 0 15,0 0 0-15,16-4-4 0,-14 1-3 16,-2 3-13-16,11-7-2 0,-5 5-2 0,-6 2 4 16,8-7-1-16,0 4 1 0,-8 3 3 15,11-8 2-15,-11 8 2 0,6-5 3 0,2 2 0 16,-8 3 1-16,11-6 2 0,-11 6 2 16,10-7 0-16,-6 3 4 0,0 0-4 15,-4 4 3-15,13-12 2 0,-5 7 4 0,2-4-2 16,-2 1 4-16,3-5 0 0,-1 2 2 15,5-4 3-15,-1-3-1 0,-2-1 0 0,1-3-1 16,-1-2 2-16,1-3-1 0,1-5-1 16,-3 0 1-16,1-1 1 0,-2-3 3 0,-2 0 4 15,1 2 6-15,-5 5 12 0,0 2 15 16,-4 5 14-16,0 1 20 0,0 6-5 0,0 1-6 16,0 3 2-16,-4 4 5 0,4 7 3 15,0 0 1-15,0 0 6 0,-17 16 22 16,9-2-8-16,4 4-2 0,2 4-4 0,-2 1-9 15,0 4-9-15,4-4-7 0,0 5-18 16,4 0-58-16,0-4-82 0,2-2-95 0,2-3-94 16,-1 0-113-16,1-4-128 0,2-1-196 15,2-5 31-15,-7-1 98 0,9-1-490 0,-6-5-545 16</inkml:trace>
  <inkml:trace contextRef="#ctx0" brushRef="#br0" timeOffset="58283.62">14327 6703 2883 0,'0'0'52'0,"0"0"42"15,0 0-3-15,-8-9 7 0,8 9 30 16,0 0 19-16,10-12 6 0,-2 5-2 0,5-1-11 15,3-3-12-15,5 0-14 0,0-2-11 16,5 2-42-16,-1-1-73 0,0 4-88 0,-4 0-108 16,-3 3-106-16,-1 2-223 0,-7 3-3 15,0 1 62-15,-5 6-255 0,-5 2-224 0</inkml:trace>
  <inkml:trace contextRef="#ctx0" brushRef="#br0" timeOffset="58420.95">14354 6915 2380 0,'-9'15'202'0,"1"-7"-32"0,4-1-5 0,4-7 9 15,0 0 7-15,0 0-6 0,21 6-6 16,-21-6-16-16,27-12-15 0,-5 1-14 0,1-2-30 16,4-1-81-16,4-3-72 0,-2-1-108 15,6 3-117-15,-8-2-172 0,-4 4-91 0,-3-2 63 16,-7 5-244-16,1 4-221 0</inkml:trace>
  <inkml:trace contextRef="#ctx0" brushRef="#br0" timeOffset="59457.55">15069 6356 1878 0,'-9'5'-30'15,"9"-5"43"-15,-20 6 27 0,11-6 28 16,9 0 30-16,-16 3 26 0,16-3 25 0,-17 2 15 15,17-2-20-15,0 0-1 0,-18-9 3 16,18 9 1-16,-2-12 6 0,2 12 7 0,12-23 3 16,3 6 6-16,3-3 0 0,7-2 0 15,12-6-7-15,2 0-2 0,-8 6-6 16,-2 5-13-16,-6 2-12 0,0 2-12 0,-3 6 1 16,-7 3 3-16,1 4-2 0,-14 0 6 15,17 7 4-15,-13 0-7 0,-4-7-6 0,0 23-10 16,-6-8-5-16,-2 4-18 0,1-3 2 15,-7 4-28-15,6-2-7 0,1-2-5 16,-3-1-3-16,6 0 1 0,2-2-6 0,2-3 0 16,0-10-9-16,10 22 2 0,1-11-6 15,3-3 2-15,1 3 2 0,-1-3-8 16,0 0 17-16,3 2 23 0,-3-1 24 0,-1 4 29 16,-3-4 19-16,-4 7 19 0,-2-2 6 15,-4 0 13-15,-2 5-4 0,-4 0-9 0,-4 2-15 16,-3 1-14-16,-3 3-56 0,-1 1-72 0,-5-1 0 15,3 1 0-15,-4 0 0 0,-1-4 0 16,1 3 0-16,0-5 0 0,2 1 0 16,-1-5 0-16,1-2 0 0,0-2 0 0,5-3 0 15,3-5 0-15,-1-4 0 0,2 0 0 16,3 0 0-16,-3-6-214 0,10-1-166 0,-2-2-51 16,4 9-85-16,6-26-85 0,2 13-195 15,9-7 29-15,1-3 100 0,9 0-632 16,8-7-757-16</inkml:trace>
  <inkml:trace contextRef="#ctx0" brushRef="#br0" timeOffset="60158.13">16114 5981 2946 0,'0'0'127'0,"15"-6"12"15,-7 2 43-15,-8 4 41 0,21-5 26 0,-7 3 34 16,0 2-7-16,-14 0 1 0,34 2-6 16,-10 3-13-16,-5-1-20 0,6 3-18 0,2-1-22 15,-1 3-20-15,1 1-16 0,-2-2-17 16,2 0-14-16,-2 1-14 0,-2 0-21 0,-3-4-20 15,-3 0-19-15,-1 2-11 0,-3-5-4 16,-1 2-4-16,-12-4-4 0,16-2-3 0,-16 2 1 16,0 0-1-16,5-12 18 0,-5 12 7 15,0 0 9-15,-13-28 14 0,7 16 12 0,-2 3 3 16,0 0 0-16,1 0-4 0,7 9-10 16,-14-12-11-16,8 8-7 0,6 4-6 15,-15 2-4-15,5 4-4 0,0 6-6 0,-1 2-3 16,-3 5-17-16,1 3-22 0,-3 4 0 15,1 0 0-15,-1 1-51 0,1 1-112 0,1-1-75 16,-1-1-88-16,3-3-89 0,0 0-109 16,3-2-136-16,1-2-149 0,2-3 89 15,2 1-737-15,2-4-907 0</inkml:trace>
  <inkml:trace contextRef="#ctx0" brushRef="#br0" timeOffset="65479.21">17052 5449 3928 0,'2'-16'-97'0,"-2"2"18"15,0 1 28-15,0 13 21 0,0-20 25 16,0 20 24-16,0-16 32 0,0 16-16 0,-2-13 6 16,2 13 6-16,0 0-1 0,-8-9 11 15,8 9 14-15,0 0 11 0,-23 21 37 16,9-5 6-16,1 3 8 0,-3 9 12 15,1 3 7-15,-9 15-7 0,7 2 4 0,1 2-4 16,3-1 4-16,5-4-1 0,2-7-10 0,2 2-12 16,4 0-4-16,4 1-7 0,2-5-15 15,6 2-6-15,1-5-7 0,3 1-10 16,3-5-8-16,3-2-8 0,1-3-13 0,2-2-43 16,0-3-58-16,-4-5-68 0,1-2-83 0,-1-3-73 15,-1-4-84-15,-1-2-80 0,-4-3-150 16,-1-1-73-16,-2-4 33 0,1 2-466 15,-3-5-566-15</inkml:trace>
  <inkml:trace contextRef="#ctx0" brushRef="#br0" timeOffset="67196.14">17395 5625 2699 0,'0'0'-179'15,"0"0"26"-15,0 0 17 0,0 0 17 16,0 0 10-16,0 0 19 0,2-17 15 0,-2 17 18 16,0 0 20-16,0 0 13 0,0 0 20 15,0 0 25-15,0 0 27 0,0-15 26 0,0 15 26 16,0 0 28-16,0 0 23 0,0 0 18 16,0 0-9-16,0 0 20 0,-2-9 6 15,2 9-6-15,0 0 9 0,0 0 2 0,0 0 4 16,0 0 16-16,0 0-2 0,-20 32-3 15,17-17-11-15,-1 2-5 0,-4 1-16 16,2 1-12-16,0 0-14 0,0 1-15 0,1-1-13 16,1 0-13-16,-2-1-13 0,2 0-17 15,-2 0-58-15,4-2-82 0,-2-1-97 0,1-6-106 16,1 3-117-16,2-4-188 0,0-8-80 16,2 10 44-16,-2-10-424 0,0 0-506 0</inkml:trace>
  <inkml:trace contextRef="#ctx0" brushRef="#br0" timeOffset="67396.53">17676 5648 3136 0,'0'0'139'0,"0"0"3"0,0 0 6 16,0 0 16-16,0-13 27 0,0 13 27 0,0 0 8 16,10-6-19-16,-10 6-12 0,21-11-13 15,-10 7-22-15,7-2-11 0,-1 1-16 16,-1 0-13-16,1-1-14 0,-1 0-8 0,-1 2-28 15,1-3-46-15,-3 2-68 0,1 1-87 16,-4 1-84-16,-1-2-89 0,3 1-83 0,-6 2-127 16,1-3-141-16,-7 5 71 0,16-3-428 15,-10-1-486-15</inkml:trace>
  <inkml:trace contextRef="#ctx0" brushRef="#br0" timeOffset="67841.55">18141 5416 3046 0,'-16'-12'86'0,"16"12"-13"0,-17 0 32 0,17 0 42 16,-21 4 31-16,7-1 20 0,2 3 7 15,-3 3-3-15,-1-1-9 0,3 3-8 0,1 0-27 16,3 0-12-16,-1 3-12 0,6-4-7 16,0 1-12-16,4-11-7 0,2 20-10 15,4-10-6-15,2-4-7 0,5 1-8 0,-1-2-2 16,3-1-11-16,-1-1-7 0,-1-2-4 15,1 1-2-15,-14-2 8 0,21 0 5 0,-21 0-2 16,18-3 6-16,-18 3 0 0,9-4 2 0,-9 4-4 16,0 0-5-16,4-9-1 0,-4 9-6 15,0 0-7-15,0 0-2 0,0 0-5 16,-4-19-3-16,4 19-6 0,0 0-5 0,0-16-2 16,2 10-6-16,-2 6 7 0,4-11-8 15,-4 11-4-15,2-8-3 0,-2 8 4 16,4-9 2-16,-4 9-6 0,0 0-1 0,0 0-1 15,0 0-2-15,-8-18 0 0,8 18-1 0,0 0 0 16,-11-4 2-16,11 4-5 0,0 0 0 16,-10-7-4-16,10 7-11 0,0 0-17 0,-10-2-23 15,10 2-20-15,0 0-24 0,0 0-28 16,0 0-36-16,0 0-42 0,0 0-36 16,-17 5-38-16,17-5-29 0,0 0-42 0,-2 8-34 15,2-8-48-15,0 0-160 0,-4 8-10 16,4-8 56-16,0 0-354 0,0 0-380 0</inkml:trace>
  <inkml:trace contextRef="#ctx0" brushRef="#br0" timeOffset="68033.53">18354 5421 2763 0,'0'0'120'0,"0"-15"-13"16,0 15-3-16,0 0 7 0,0 0-2 0,0 0 3 15,0 0-20-15,0 0-9 0,-8-17-3 16,8 17-13-16,0 0-54 0,0 0-80 0,0 0-104 16,0 0-123-16,0 0-243 0,0 0 26 15,0 0 63-15,0 0-142 0,0 0-89 0</inkml:trace>
  <inkml:trace contextRef="#ctx0" brushRef="#br0" timeOffset="68487.58">18658 5130 1937 0,'0'-13'145'16,"0"13"4"-16,-7-19 1 0,3 13 8 15,4 6 3-15,-10-12-22 0,10 12 5 0,-14-7 1 16,14 7 4-16,-19 2-11 0,19-2-10 16,-25 10-7-16,13-1 1 0,-1 4-8 0,1-5-7 15,0 5-12-15,3-3-2 0,3 0-5 16,0 2-11-16,6-12-4 0,-2 16-6 15,2-16-6-15,8 15-5 0,-8-15-7 0,12 9-1 16,-3-9-7-16,-9 0-4 0,20 0-2 16,-20 0-2-16,23-11-5 0,-13 5-1 0,1-1 12 15,-1-1 19-15,0-2 15 0,-5 0 12 16,3 0 8-16,0 1 23 0,-4 1 5 0,-4 8-7 16,9-16-5-16,-9 16 1 0,6-13-4 15,-6 13-7-15,8-8-7 0,-8 8-8 16,0 0-6-16,0 0 5 0,10 4 10 0,-10-4 8 15,6 16 6-15,-5-5 10 0,1 2 6 16,2 1 9-16,-2 2 3 0,2 4 1 16,0-2-4-16,-2 2-4 0,2 2-8 0,-2-1-7 15,0 0-10-15,-2-1-8 0,0 1 6 0,0-1-21 16,0 0-80-16,-4-3 0 0,0 0 0 16,0 1 0-16,-2-2 0 0,0-4 0 0,1 0 0 15,-1-2-26-15,-2-3-278 0,2-1-97 16,0-3-85-16,6-3-85 0,0 0-117 15,0 0-120-15,0 0 85 0,0 0-700 0,0 0-874 16</inkml:trace>
  <inkml:trace contextRef="#ctx0" brushRef="#br0" timeOffset="68766.28">18804 5160 3897 0,'6'-15'-36'0,"-5"0"34"0,3 5 11 0,-2-2 50 15,-2 12 55-15,8-16 32 0,-6 9 14 16,-2 7 2-16,10-12-5 0,-10 12-2 0,7-7-9 15,-7 7 3-15,14-7-23 0,-14 7 0 16,14-2 5-16,-14 2 0 0,15 5 3 0,-9 1 38 16,0 1 9-16,-1 3 15 0,-3 1 7 15,0 1 2-15,0 3-1 0,-2 0-16 16,0 0-2-16,-2 0-15 0,0 0-17 0,0-2-16 16,2 0-12-16,0 0-16 0,0-3-14 15,0 0-42-15,0-10-66 0,0 15-68 16,2-9-87-16,-2-6-102 0,10 6-88 0,-10-6-72 15,12-2-52-15,-12 2-35 0,0 0-6 0,17-10-70 16,-11 7-47-16,0-4 13 0,0-1-550 16,-3 1-642-16</inkml:trace>
  <inkml:trace contextRef="#ctx0" brushRef="#br0" timeOffset="68949.56">18992 5168 2983 0,'0'0'-94'0,"4"-17"61"16,-4 17 41-16,0-11 36 0,0 11 28 16,0 0 15-16,0 0 19 0,1-12 47 0,-1 12 21 15,0 0 23-15,0 0 15 0,0 0 4 16,18-2-2-16,-18 2-2 0,0 0-27 0,21 3-6 15,-21-3-10-15,18 1-14 0,-18-1-13 16,17 1-12-16,-17-1-10 0,14-1-10 0,-14 1-15 16,11-7-16-16,-11 7-32 0,2-3-46 15,-2 3-56-15,0 0-63 0,-7-19-68 16,7 19-64-16,-8-13-65 0,6 4-72 0,-6 0-131 16,6-1-115-16,-4 1 36 0,4-2-391 15,0-2-464-15</inkml:trace>
  <inkml:trace contextRef="#ctx0" brushRef="#br0" timeOffset="69165.33">19151 4721 2985 0,'5'-10'99'0,"1"2"29"16,2 4 37-16,-8 4 49 0,17-3 47 15,-17 3 40-15,24 7 13 0,-9 0 33 0,3 3 10 16,3 5 6-16,0 4-16 0,1 5-16 16,-1 2-21-16,-4 3-21 0,-1 2-37 15,-6 2-22-15,-5-4-20 0,-5 5-25 0,-5 2-16 16,-5 2-16-16,-6 10-25 0,-3-2-75 15,0-4-53-15,-5-8 0 0,-5 3-78 0,4-8-122 16,-2-6-105-16,2-1-91 0,-4-1-86 0,-4-5-106 16,4-2-221-16,-2-2 38 0,3-1 104 15,3-2-658-15,2-3-781 0</inkml:trace>
  <inkml:trace contextRef="#ctx0" brushRef="#br0" timeOffset="80176.55">9228 7459 3045 0,'-13'2'192'0,"5"2"-64"0,8-4 0 16,-17 1 4-16,17-1-44 0,-12 2 21 15,12-2 15-15,0 0 22 0,0 0 11 0,0 0 19 16,0 0 11-16,43-24 21 0,5 2-17 16,12-6 7-16,12-6-8 0,13-5-6 0,28-11-7 15,1-3-6-15,-2 3-9 0,3-1-12 16,-7 4-11-16,-19 9-13 0,0 2 4 0,-3 4-12 15,-7 5-10-15,-7 2-14 0,-4 3-8 16,-14 4-10-16,-9 4-7 0,-11 3-6 0,-8 3-6 16,-5 1-4-16,-4 1-2 0,3 1-7 15,-7 1 2-15,-1 1-6 0,-8 0-4 16,2 0-3-16,-6 3-1 0,7-5-2 0,-7 5-6 16,0 0-1-16,8-3-7 0,-8 3-7 15,0 0-12-15,0 0-25 0,0 0-31 0,0 0-39 16,0 0-36-16,0 0-28 0,0 0-19 15,-25-6-25-15,25 6-22 0,-12 2-20 0,12-2-14 16,-17 5-12-16,9-3-18 0,0 1-17 0,-1 0-21 16,1 2-23-16,-2-1-16 0,2-1-34 15,1 1-142-15,-3-1-10 0,2 1 51 16,4 1-246-16,-5 0-239 0</inkml:trace>
  <inkml:trace contextRef="#ctx0" brushRef="#br0" timeOffset="84496.57">15612 6176 979 0,'-12'3'226'0,"12"-3"-59"15,-15 5-33-15,15-5-2 0,-10 5 4 16,10-5-6-16,0 0-4 0,-15 3-9 0,15-3-4 15,0 0-3-15,0 0 12 0,0 0 5 16,0 0 26-16,0 0-6 0,34-15-1 16,-14 8-24-16,-1-1-17 0,3 0-1 0,-1 0-13 15,-2 1-5-15,-1 0-12 0,-1 1-6 16,-3 1-9-16,-3-2-2 0,1 2-7 0,0 2-1 16,-12 3-32-16,17-6-25 0,-9 4-28 15,-2-2-27-15,-6 4-35 0,7-3-37 16,-7 3-39-16,0 0-35 0,0 0-14 0,0 0-9 15,0 0-5-15,0 0-58 0,0 0-59 16,0 0-287-16,0 0-137 0</inkml:trace>
  <inkml:trace contextRef="#ctx0" brushRef="#br0" timeOffset="84794.65">15631 6141 1696 0,'0'0'-42'0,"-11"3"35"16,11-3 25-16,-8 5 19 0,8-5 21 15,0 0 13-15,-12 7 13 0,12-7 4 16,-7 6 6-16,7-6 13 0,-8 12 6 0,2-4 0 15,2 1 2-15,4-9-2 0,-8 21 6 16,6-11 15-16,2-10 6 0,2 22-4 0,2-11-3 16,4 2-4-16,6 0-27 0,-3-1-5 15,10 1-3-15,3 0-2 0,-1 0-2 16,0-1-2-16,-1 0 19 0,-1 1 2 0,-6-1 10 16,1-1 10-16,-3-1 5 0,-5 0 6 15,-2 0 1-15,-6 0-1 0,0-10-6 16,-10 20-11-16,-3-9-3 0,-3-2-15 0,-5 3-12 15,0-4-6-15,-1 1-5 0,3-4-12 16,0 2-9-16,1-4-6 0,1 1-36 0,1-2-63 16,6-1-71-16,-1-1-79 0,11 0-94 15,-16 0-98-15,16 0-119 0,0 0-163 16,0 0 24-16,0 0-423 0,0 0-538 0</inkml:trace>
  <inkml:trace contextRef="#ctx0" brushRef="#br0" timeOffset="85682.55">14496 7495 2990 0,'0'0'18'0,"0"0"24"0,-12-4 23 0,12 4 22 16,0 0 29-16,0 0 2 0,-12-4 16 15,12 4 10-15,0 0 8 0,0 0-4 16,0 0-5-16,29-28-12 0,-11 17-11 0,3-2-11 15,8-2-11-15,2-2-9 0,0 2-9 16,4 2-16-16,-4 2-45 0,-4 2-74 16,-1 2-64-16,-7 5-61 0,-2 0-57 0,-7 5-64 15,-2 0-61-15,-8-3-144 0,0 15-43 16,-10-2 32-16,0 3-177 0,-7 3-189 0</inkml:trace>
  <inkml:trace contextRef="#ctx0" brushRef="#br0" timeOffset="85833.08">14531 7656 2023 0,'-18'19'64'0,"5"-6"11"0,1-3 15 0,4-2 13 15,2-1 15-15,6-7 27 0,-5 6 27 16,5-6-5-16,0 0 6 0,0 0-4 0,0 0-5 16,32-15-9-16,-16 3 2 0,7 0-14 15,1-3-13-15,-3 3-15 0,8 0-12 16,-4-1-34-16,0 1-58 0,0 4-62 0,1-1-75 16,1 1-79-16,-2 1-80 0,-6 1-107 15,3 0-180-15,-5 1 60 0,4 0-238 0,-3 1-239 16</inkml:trace>
  <inkml:trace contextRef="#ctx0" brushRef="#br0" timeOffset="86451.32">15711 7293 1996 0,'0'0'-5'0,"-14"-11"22"0,14 11 11 0,-8-8 20 16,-1 3 19-16,-1-1 23 0,0-3 19 15,-1 0 13-15,-1-2 17 0,0-2 7 16,1 0-1-16,-3-2 1 0,8 0-17 0,-3 0-7 16,-1-1-2-16,6 1-7 0,0-4-6 15,4 4-4-15,0-1-3 0,2 0-4 16,4-1-3-16,6 2-2 0,-1-1 0 0,9 0 0 15,-1 3 0-15,2 2-4 0,3 5-6 16,-5 2 11-16,-1 2-6 0,-1 6-4 0,-2 4-5 16,-1 3-1-16,-6 5-8 0,-2 5-1 15,-6 2-4-15,-6 6-6 0,2 1-3 16,-8 3-4-16,-9 11-5 0,-2-3-1 0,-1-1-6 16,1-7 1-16,4-5-2 0,1-2 3 15,-1-1 2-15,2-5 11 0,-1-3 20 0,10-2 24 16,-5-4-2-16,7-1 9 0,-2-3-13 15,8-7 1-15,-6 8-8 0,6-8-7 0,0 0-9 16,0 0-6-16,0 0-7 0,0 0-5 16,39-8-4-16,-25 6-4 0,3-3-8 15,4 2-37-15,1-1-68 0,-3 0-71 0,3 1-87 16,-3-1-73-16,-4 1-77 0,7 0-57 0,-9 0-62 16,1 1-170-16,1-2 25 0,-3 1 48 15,2 1-350-15,-3-1-423 0</inkml:trace>
  <inkml:trace contextRef="#ctx0" brushRef="#br0" timeOffset="86564.94">15972 7355 2552 0,'8'-9'26'16,"-8"9"25"-16,0 0 4 0,0-14-1 0,0 14-4 15,0 0-3-15,0 0-5 0,-8-16-7 16,8 16-43-16,0 0-84 0,-2-12-114 0,2 12-259 16,4-10-2-16,-4 10-103 0,8-12-70 15</inkml:trace>
  <inkml:trace contextRef="#ctx0" brushRef="#br0" timeOffset="86950.21">16246 6925 1893 0,'-12'-16'220'0,"4"5"-7"0,0 3 7 0,1 2-3 16,7 6-7-16,-4-10-13 0,4 10 2 15,0 0 23-15,0 0 4 0,0 0-10 16,23 35-10-16,-5-10-24 0,-1 5-15 0,6 13-12 15,-3 1-15-15,-7-6-11 0,-5-3-14 16,-4-5-9-16,-6-1-9 0,0 1-11 0,-6-2 11 16,-5-3-10-16,1-2-6 0,-3-2 0 15,-1-4-16-15,2-7-4 0,1-5-5 16,3-1 1-16,10-4-12 0,-11-11 0 0,9 1-1 16,2-5-6-16,5-10-9 0,7-5 4 15,7-13-6-15,7-4-3 0,3 2-2 0,-4 2-5 16,4 0 13-16,-2 3 9 0,-6 10-9 15,-5 4 12-15,-4 6 12 0,-3 0 3 0,1 3-2 16,-6 2-5-16,-2 1-5 0,-2 4-6 16,0 10-5-16,0 0-6 0,-10-17-2 0,4 16-35 15,6 1-58-15,0 0-68 0,0 0-88 16,-23 15-74-16,17-5-92 0,0 1-86 0,-3 6-278 16,1 6 62-16,-6 3 70 0,1 6-465 15,-5 13-558-15</inkml:trace>
  <inkml:trace contextRef="#ctx0" brushRef="#br0" timeOffset="87167.57">15503 7875 3409 0,'-33'16'222'0,"4"-5"7"0,8-2 29 0,4-2 32 16,5-2 29-16,2-4 8 0,10-1-9 16,0 0-10-16,33-22-20 0,18-9-27 15,16-4-12-15,13-4-22 0,27-9-20 0,17-2-19 16,7 4-22-16,1-2-17 0,-4 5-14 15,4 3-16-15,-10 3-38 0,-23 8-65 0,-10 1-83 16,-4 5-82-16,-15 4-86 0,-8 2-87 16,-19 7-47-16,-16 4-65 0,-12 6-52 0,-11 4-55 15,-4-4-161-15,0 0 19 0,-41 30 70 16,-5-4-464-16,-14 5-547 0</inkml:trace>
  <inkml:trace contextRef="#ctx0" brushRef="#br0" timeOffset="87368.21">15936 7866 2868 0,'-80'32'-22'0,"12"-6"40"16,14-1 28-16,-4 0 25 0,2-2 35 15,7 1 41-15,10-8 9 0,8-4 37 0,8-1 40 16,10-6 16-16,9 1 10 0,4-6 13 16,0 0-11-16,42-11-23 0,20-8-9 0,16-7-5 15,17-8-9-15,35-10-16 0,9-6-14 16,9 0-17-16,-1 0-3 0,2 1-28 0,0 4-14 16,-5 5-31-16,-11 2-56 0,-7 7-66 15,-33 6-79-15,-7 3-70 0,-15 6-71 0,-9 1-42 16,-19 6-30-16,-16 2-63 0,-9 2-52 15,-11 5-172-15,-7 0-44 0,0 0 45 16,0 0-410-16,-58 16-494 0</inkml:trace>
  <inkml:trace contextRef="#ctx0" brushRef="#br0" timeOffset="89118.49">1748 5856 3405 0,'-23'10'134'0,"1"-1"-6"16,5-3-13-16,3 1 27 0,5-1-13 0,1-4-14 16,8-2 32-16,0 0 21 0,0 0 10 15,0 0 14-15,33-13 28 0,-2-4-20 16,23-11-2-16,10-7-6 0,8-1 0 0,7 0-11 15,7-3-18-15,3 1-11 0,0 0-8 0,0 0-7 16,-6 4-10-16,-3 0-10 0,-8 6-9 16,-7 0-14-16,-6 5-6 0,-7 2-12 0,-15 6-5 15,-6 3-11-15,-10 4-3 0,-2 1-7 16,-1 0-7-16,-5 1-2 0,-3 5-3 16,0-1-3-16,-10 2-5 0,9 1-10 0,-9-1-24 15,0 0-44-15,8 8-57 0,-8-8-73 16,0 0-77-16,-4 14-95 0,4-14-100 0,-7 10-121 15,1-4-216-15,0 1 38 0,0-2 97 16,6-5-551-16,-21 14-668 0</inkml:trace>
  <inkml:trace contextRef="#ctx0" brushRef="#br0" timeOffset="112676.55">1438 10150 1504 0,'-21'11'461'0,"3"0"-132"0,-1-2-59 16,1-1-23-16,3 5-22 0,-3-4 9 0,3 3 26 16,1-2-6-16,1-1 14 0,3-2-17 15,0 0 6-15,1 0-6 0,3-3 6 0,6-4 9 16,0 0 6-16,0 0 0 0,0 0-6 16,50-23-5-16,3-2-11 0,3-8-21 15,8-3-6-15,4-7-14 0,3-3-22 0,5-3-7 16,15-10-4-16,6-1-14 0,4-4-2 15,-1 1-150-15,1 0-10 0,-4 2 0 0,-19 16 0 16,-7 2 0-16,-3 5 0 0,-8 3 0 0,-7 7 0 16,-7 2 0-16,-13 6 0 0,-6 6 0 15,-6 1 0-15,-3 4 0 0,-3 0 0 0,-1-1 0 16,-2 5 0-16,-1-1 0 0,-1-1 0 16,0 3 0-16,-3-2 0 0,1 3 0 15,0-2 0-15,-2 0 0 0,-6 5 0 0,9-5 0 16,-9 5 0-16,6-6 0 0,-6 6 0 15,0 0 0-15,0 0 0 0,0 0 0 0,0 0 0 16,0 0 0-16,0 0 0 0,0 0 0 16,0 0 0-16,-29 8-189 0,23-3-479 0,0 3-259 15,-5 2 63-15,-1 5 87 0,-3 2-844 16,-7 6-1060-16</inkml:trace>
  <inkml:trace contextRef="#ctx0" brushRef="#br0" timeOffset="113481.84">3337 11868 427 0,'0'0'197'0,"-13"-11"-101"15,13 11-30-15,0 0-17 0,0-13-16 0,0 13-9 16,0 0-8-16,0-15-1 0,0 15-3 16,0 0-2-16,3-24 1 0,-1 15 1 0,-2 9-6 15,2-20-10-15,0 10-9 0,-2-1-42 16,0 11-115-16,-2-25-79 0,-4 11 230 15</inkml:trace>
  <inkml:trace contextRef="#ctx0" brushRef="#br0" timeOffset="118836.44">1452 10895 4444 0,'0'0'97'0,"0"0"-64"0,0 0 6 0,0 0 24 16,-4-14 55-16,4 14 39 0,31-24 9 16,-4 2 2-16,17-11-8 0,7-5 11 0,5-4-8 15,4-3-21-15,4 1-10 0,6 0-13 16,5 1-7-16,3 2-8 0,-1 3-2 0,-1 2-3 16,-2 4-6-16,-9 2-9 0,-3 3-9 15,-9 4-3-15,-7 3-6 0,-11 5 1 16,-8 4 16-16,-5 1 8 0,-5 3 3 0,-1 2 3 15,-5-2-7-15,1 3-3 0,-2 0-8 16,-3 1-6-16,1-1-11 0,-8 4-6 0,12-5-8 16,-12 5-12-16,7-3-28 0,-7 3-44 15,0 0-71-15,0 0-65 0,0 0-81 16,0 0-74-16,0 0-80 0,0 0-68 0,0 0-74 16,0 0-190-16,0 0-8 0,-27 16 101 15,27-16-542-15,-13 15-652 0</inkml:trace>
  <inkml:trace contextRef="#ctx0" brushRef="#br0" timeOffset="124756.3">1756 11119 3070 0,'0'0'58'0,"-8"-8"3"15,8 8 36-15,0 0 3 0,-6-9 17 16,6 9 55-16,0 0-17 0,0 0-1 16,0 0-9-16,8-17 9 0,-8 17 9 0,12-11 3 15,-3 6-3-15,1 1-4 0,-10 4 0 16,23-4 9-16,-9 4 28 0,1 2-8 0,3 2 2 15,1 3-3-15,0 2-3 0,5 3-6 16,1-1-18-16,4 4 0 0,0 0-5 16,2 1-11-16,2-3-7 0,0 1-6 0,2-1-12 15,0-1-4-15,2 0-7 0,-3-1-12 16,1-3-10-16,-4-3-7 0,-2 3-10 0,-1-3-5 16,-7-1-6-16,2-3-6 0,-4 3-4 15,-3-3-22-15,1 1-26 0,-1-1 0 0,-4-2 0 16,-12 1-44-16,17-5-158 0,-11 2-115 15,-2-2-103-15,-4 5-106 0,0 0-109 0,-2-16-172 16,2 16 44-16,-8-13 104 0,8 13-640 16,-10-11-756-16</inkml:trace>
  <inkml:trace contextRef="#ctx0" brushRef="#br0" timeOffset="125043.96">2428 10970 3782 0,'0'0'0'0,"-2"-15"25"0,2 15 56 0,0 0 43 16,-6-13 35-16,6 13 32 0,0 0 19 16,0 0 14-16,-29 12 22 0,14-4 4 15,-4 6-2-15,-7 3-5 0,-3 3 0 0,-8 10-6 16,-3 0-6-16,-3 3-9 0,0 3-11 16,-3 2-14-16,-1 2-14 0,-3 0-16 0,-2 3-14 15,-1-2-12-15,1 3-15 0,0-3-12 16,-1-1-10-16,5-1-25 0,0-2-79 0,7-1 0 15,4-5 0-15,8-7 0 0,6-6 0 16,5-2 0-16,5-3 0 0,-1-2 0 0,4-5 0 16,3 1 0-16,3-6-268 0,4-1-185 15,0 0-124-15,0 0-157 0,0 0-105 16,0 0 91-16,0 0-807 0,0 0-998 0</inkml:trace>
  <inkml:trace contextRef="#ctx0" brushRef="#br0" timeOffset="140154.98">1417 12076 1597 0,'-10'8'474'0,"-2"-1"-142"15,3-3-58-15,-1 0-33 0,10-4-48 0,-12 8 1 16,12-8 15-16,-9 5 8 0,9-5 28 16,0 0 13-16,-12 5 15 0,12-5 8 0,0 0 8 15,0 0 3-15,45-18-10 0,1-3-9 16,8-6-8-16,10-5-13 0,6-4-11 15,6-3-11-15,7-5-16 0,4 1-4 0,22-6-13 16,-3-2-11-16,-19 9-2 0,-1 0-8 16,-5 5-64-16,-9-1-112 0,-2 5 0 0,-12 3 0 15,-6 6 0-15,-5 4 0 0,-16 4 0 16,-6 3 0-16,-4 3 0 0,-5 1 0 0,-1 1 0 16,-5 3 0-16,-1 1 0 0,-9 4 0 15,12-6 0-15,-12 6 0 0,0 0 0 0,0 0 0 16,0 0 0-16,0 0 0 0,0 0 0 15,0 0 0-15,0 0 0 0,0 0 0 0,-25 15 0 16,19-9 0-16,6-6 0 0,-12 11-532 16,5-4-332-16,-1 1-59 0,2 0 128 15,-2 0-932-15,1 0-1159 0</inkml:trace>
  <inkml:trace contextRef="#ctx0" brushRef="#br0" timeOffset="174240.73">21592 3412 579 0,'0'0'106'0,"-9"-7"-33"0,9 7-23 15,-10-6-16-15,10 6-11 0,-12-5-8 16,12 5 10-16,-11-6 6 0,11 6 0 0,-10-5 9 16,10 5 4-16,-12-7-1 0,12 7 9 15,0 0-1-15,-13-5 3 0,13 5 13 0,0 0 6 16,-12-7 14-16,12 7 6 0,0 0 8 15,-8-5 9-15,8 5 8 0,0 0 6 16,-13-4 4-16,13 4 3 0,0 0 4 0,-14-4 24 16,14 4-4-16,0 0 2 0,-11-3-19 15,11 3 9-15,0 0 5 0,0 0-4 0,-14-3 5 16,14 3-5-16,0 0-1 0,0 0 0 16,0 0-5-16,0 0-3 0,0 0 3 15,0 0 1-15,0 0 7 0,0 0 5 0,0 0-1 16,0 0 19-16,0 0-11 0,0 0-7 15,0 0-6-15,43 6-3 0,-28-6-1 0,3 0-3 16,1 0-8-16,2 4-10 0,5-4-3 16,-1 0-5-16,8 0-6 0,0 0-4 15,2 0-9-15,1-4-6 0,9 4-8 0,1-2-6 16,5 1 0-16,-1 0-6 0,22 1-1 0,0-2-3 16,-1 2-5-16,1 0-1 0,4 2-2 15,-5-1-1-15,3 0 1 0,0 1-5 16,-3-2-3-16,-3 4 0 0,-2-4-2 0,-8 1 2 15,-9-1-1-15,1 0-2 0,0 0-20 16,1 0-28-16,-1 0 0 0,1 0 0 0,-5-1 0 16,3 1 0-16,-5-4 0 0,-1 4 0 15,-6-2 0-15,1 1 0 0,-3 0 0 16,2-1 0-16,-2 0 0 0,-4 2 0 0,2-1 0 16,-6 1 0-16,-2 0 0 0,0 0 0 15,-1 0 0-15,-5 0 0 0,0 0 0 0,1 0 0 16,-5 0 0-16,1 0 0 0,-3 0 0 0,-13 0 0 15,27 1 0-15,-17-1 0 0,-10 0 0 16,18 0 0-16,-18 0 0 0,17 2 0 16,-17-2 0-16,14 0 0 0,-14 0 0 0,0 0 0 15,17 0 0-15,-17 0 0 0,0 0 0 16,0 0 0-16,12 0 0 0,-12 0 0 0,0 0 0 16,0 0 0-16,0 0 0 0,0 0 0 15,0 0 0-15,-39 6 0 0,18-6-400 0,-7 0-308 16,-1 4-191-16,-4-3 49 0,-5 1 103 15,-11-4-813-15,-19 1-1003 0</inkml:trace>
  <inkml:trace contextRef="#ctx0" brushRef="#br0" timeOffset="175643.29">1409 4061 580 0,'0'0'80'0,"0"0"-7"16,-14 4-21-16,14-4 5 0,0 0 17 0,-13 3 9 15,13-3 9-15,0 0 3 0,-14 1 12 16,14-1 10-16,0 0 6 0,0 0 6 16,-15 0 11-16,15 0 5 0,0 0 10 0,0 0 6 15,0 0 19-15,-16 2 8 0,16-2-6 16,0 0-7-16,0 0 2 0,-6 7 0 0,6-7 30 15,0 0 7-15,27 9-6 0,-3-4-6 16,11-3-3-16,15 1-5 0,22-1-10 16,5-2-14-16,8-2 8 0,9 0-12 0,4 0-15 15,5 1-12-15,4-1-11 0,-3-1-12 16,-3 1-3-16,0-1-9 0,-8-1-9 0,-6 2-6 16,-4-3-14-16,-11 2 10 0,-6-1 7 0,-16 1 13 15,-9 2 12-15,-12-5 13 0,-4 6 11 16,-3-2 5-16,-1 2-1 0,-4 0-3 15,-3-3-5-15,1 3-7 0,-15 0-7 0,22-1-12 16,-22 1-10-16,17 0 2 0,-17 0-9 16,14 0-79-16,-14 0-15 0,15-2 0 0,-15 2 0 15,0 0 0-15,18-1 0 0,-18 1 0 16,0 0 0-16,13 0 0 0,-13 0 0 0,0 0 0 16,10-2 0-16,-10 2 0 0,0 0 0 15,0 0 0-15,10-2 0 0,-10 2 0 0,0 0-59 16,0 0-178-16,0 0-35 0,0 0-47 15,0 0-45-15,0 0-49 0,0 0-56 16,0 0-39-16,0 0-142 0,-35 4-78 0,25-3 49 16,-2-1-509-16,12 0-653 0</inkml:trace>
  <inkml:trace contextRef="#ctx0" brushRef="#br0" timeOffset="-166765.95">15407 3331 706 0,'0'0'192'0,"0"0"-27"0,0 0-29 0,0 0-7 16,-18-3 1-16,18 3-2 0,0 0-5 15,0 0 3-15,-10-7 12 0,10 7 7 16,0 0 6-16,0 0 3 0,0 0 4 0,-7-6-1 16,7 6-32-16,0 0 0 0,0 0 12 15,0 0 14-15,0 0 15 0,0 0 5 0,42 18 7 16,-17-9 3-16,6-2-3 0,10 2 8 16,21 3-1-16,2-1-14 0,6-1 1 15,5-2-3-15,3-2-7 0,3-1 3 0,1-4-9 16,-3 0-3-16,-3-2-3 0,-6-2-4 15,-3-1-9-15,-12-1-8 0,-13 2-7 16,1 0-8-16,-8-1-8 0,-6 1-10 0,-4 2-10 16,0-1-6-16,-5 0-7 0,-5 0-6 15,3 1-6-15,-7-1-6 0,-1 2-4 0,-10 0-3 16,13 0-7-16,-13 0 0 0,0 0-7 16,0 0-2-16,0 0-11 0,0 0-34 0,0 0-82 15,0 0-82-15,0 0-104 0,0 0-86 0,-25 12-109 16,16-11-128-16,-5 1-187 0,-1-2 95 15,-3 0-617-15,1 0-769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41:59.842"/>
    </inkml:context>
    <inkml:brush xml:id="br0">
      <inkml:brushProperty name="width" value="0.05292" units="cm"/>
      <inkml:brushProperty name="height" value="0.05292" units="cm"/>
      <inkml:brushProperty name="color" value="#FF0000"/>
    </inkml:brush>
  </inkml:definitions>
  <inkml:trace contextRef="#ctx0" brushRef="#br0">880 3283 981 0,'-23'12'87'0,"3"-2"-3"15,1-2 8-15,-3 0-7 0,1 2 14 16,-4 1 2-16,-4-2 14 0,-4 3 3 0,-2-2 12 16,0 2 19-16,2-1 14 0,2 1 2 15,4-3 28-15,2 0-8 0,6-3-7 0,1 2 0 16,5-4-4-16,3 0 21 0,10-4 23 15,0 0 6-15,0 0-4 0,58-8 0 16,-2-11-1-16,10-9 0 0,4-10 4 0,13-4-9 16,26-13-12-16,5-1-8 0,6-3-14 15,-4-3-13-15,1-1-14 0,-5 7-9 0,-3 0-12 16,-9 5-11-16,-16 10-11 0,-5 2-7 0,-5 4-5 16,-4 3-7-16,-8 2-1 0,-8 4 2 15,-4 2-7-15,-13 5-3 0,-6 5-5 16,-8 2-4-16,1 3-5 0,-7 2-3 0,-1-1-5 15,-5 1-7-15,-1 2-4 0,2 2-3 16,-5-2-6-16,-1 2-4 0,-6 3-4 0,10-4-7 16,-10 4-4-16,0 0-27 0,0 0-42 15,0 0-68-15,0 0-72 0,0 0-89 0,0 0-90 16,0 0-85-16,-22 19-95 0,15-11-157 16,-3 1-69-16,-2 0 66 0,1 3-563 15,-3-2-729-15</inkml:trace>
  <inkml:trace contextRef="#ctx0" brushRef="#br0" timeOffset="41424.87">16399 7604 1203 0,'0'0'217'0,"0"0"-40"0,0 0-50 0,-6 11-30 15,6-11-24-15,0 0-11 0,0 0-3 16,0 0 1-16,0 12 27 0,0-12 24 0,0 0 15 16,12 14 9-16,1-9 15 0,5 3-17 15,7 0 5-15,4-1 4 0,12 0 17 0,22 0 1 16,11-2 2-16,9-3-7 0,10-1-6 16,10-4-5-16,6-1-6 0,1 3-8 15,-1-6-7-15,-3 2-6 0,-1-1-12 0,-4 1 1 16,-2-1 5-16,-5 0-6 0,-6-1 0 15,-7 0-4-15,-7 1-4 0,-6 0-6 0,-16 0-7 16,-11 3 4-16,-9 0-12 0,-2 0-4 16,-5 1 4-16,-4 0-4 0,-2-1-2 15,-3 2-9-15,-1 1-1 0,-1-2-10 0,0 0-2 16,-14 2-5-16,17-1-4 0,-17 1-6 16,14-2-1-16,-14 2-5 0,0 0-10 0,3-1-20 15,-3 1-39-15,0 0-52 0,0 0-63 16,0 0-59-16,0 0-60 0,-31-11-64 15,22 5-58-15,-3 1-129 0,2-2-140 0,-5-1 69 16,1-1-417-16,-1-1-491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43:13.579"/>
    </inkml:context>
    <inkml:brush xml:id="br0">
      <inkml:brushProperty name="width" value="0.05292" units="cm"/>
      <inkml:brushProperty name="height" value="0.05292" units="cm"/>
      <inkml:brushProperty name="color" value="#FF0000"/>
    </inkml:brush>
  </inkml:definitions>
  <inkml:trace contextRef="#ctx0" brushRef="#br0">22525 9728 1702 0,'0'0'44'0,"1"18"-1"0,-1-18 4 0,2 15 16 15,-2-15 10-15,2 16 2 0,-2-16-3 16,2 15-6-16,-2-15-7 0,0 15-2 16,0-15-10-16,0 14-22 0,0-14-40 0,0 16-49 15,0-16-45-15,0 19-42 0,0-19-83 16,0 16-378-16,0-8-112 0</inkml:trace>
  <inkml:trace contextRef="#ctx0" brushRef="#br0" timeOffset="149.22">22523 9964 1586 0,'0'0'2'0,"0"15"34"15,0-15 22-15,2 14 24 0,-2-14 25 16,0 16 16-16,0-16 7 0,1 14 4 0,-1-14-2 16,0 13-10-16,0-13-9 0,0 13-11 0,0-13-9 15,0 0-8-15,2 15-13 0,-2-15-6 16,0 0-6-16,4 13-43 0,-4-13-54 16,0 0-71-16,0 12-74 0,0-12-69 15,0 0-122-15,0 8-47 0,0-8-175 0,0 0-95 16</inkml:trace>
  <inkml:trace contextRef="#ctx0" brushRef="#br0" timeOffset="277.89">22542 10118 1749 0,'0'0'92'0,"0"0"17"16,0 0 0-16,0 18 12 0,0-18 18 15,0 0 8-15,0 0 31 0,0 0-13 16,0 0-12-16,-2 16-16 0,2-16-15 0,0 0-10 16,0 0-37-16,-2 8-88 0,2-8-131 15,0 0-195-15,0 0-164 0,-10 5 57 0,10-5-222 16,0 0-163-16</inkml:trace>
  <inkml:trace contextRef="#ctx0" brushRef="#br0" timeOffset="1183.28">22827 10303 1773 0,'2'-13'-32'0,"0"2"32"16,-2 11 14-16,0-25 20 0,0 14 23 15,0-2 16-15,0-3 19 0,0-2 12 0,-2-2 10 16,-2 0 10-16,0-3 8 0,-2 3 15 16,-2-4 32-16,-3 1 6 0,-5 1 15 0,-5-1 5 15,-2 4 4-15,-6 0 0 0,-2 4 4 16,-4 2-11-16,-2 2-3 0,-2 7 2 15,-3 0 15-15,5 4 5 0,-6 6-18 0,0 1 2 16,-11 12 11-16,2 3 4 0,7 4 4 16,3 6 0-16,7 2 2 0,6 2-5 0,9 0-5 15,11-1-6-15,5-5 9 0,8 2-28 16,17 14-10-16,6-1-10 0,14-4-12 0,7-4-125 16,12-7-34-16,2-5 0 0,10-8 0 15,2-5 0-15,1-11 0 0,3-7 0 0,-7-7 0 16,-1-4 0-16,-8-4 0 0,-2-4 0 15,-7-4 0-15,-5-5 0 0,-7-3 0 16,-10-2 0-16,-8-7 0 0,-7-3 0 0,-9 6 0 16,-7 2 0-16,-7 2 0 0,-7-13 0 0,-7 6 0 15,-8 3 0-15,-4 4 0 0,-8 3 0 16,-2 7 0-16,-5 1 0 0,1 6 0 0,-5 2 0 16,7 8 0-16,7 6 0 0,-1 1 0 15,2 7-99-15,4 2-368 0,-4 7-78 16,4 2-81-16,-1 4-232 0,3 2 83 0,-8 10 80 15,10-3-708-15,5-5-856 0</inkml:trace>
  <inkml:trace contextRef="#ctx0" brushRef="#br0" timeOffset="7443.75">22424 6781 469 0,'0'0'161'0,"11"-10"-51"0,-11 10-12 15,6-8-24-15,-6 8-12 0,6-9-13 0,-6 9 1 16,8-9-7-16,-8 9 6 0,7-10 0 15,-7 10-2-15,6-10 3 0,-6 10-7 16,0 0 0-16,8-12-3 0,-8 12-4 0,0 0-2 16,4-8-6-16,-4 8-4 0,0 0-5 15,0 0-5-15,8-8-11 0,-8 8-6 16,0 0-2-16,7-7 4 0,-7 7-4 0,0 0 6 16,0 0-3-16,0 0 0 0,0 0-5 15,0 0 3-15,8-8 2 0,-8 8-2 0,0 0 3 16,0 0-2-16,0 0 4 0,0 0-1 15,0 0 6-15,0 0 7 0,0 0 4 0,0 0 11 16,0 0 5-16,0 0 10 0,0 0 12 16,0 0 7-16,0 0 6 0,0 0 4 15,-2 34 3-15,2-34 1 0,-4 17 0 0,4-17-4 16,-2 21-2-16,-1-7-3 0,1-1-3 16,0 2-4-16,0 0-2 0,-2 4-6 15,2-2-3-15,0 2-6 0,0 2-1 0,0-3-4 16,0 2-5-16,0-2 0 0,2 0-17 15,-2-2-48-15,0 0-56 0,2-2-69 16,0 2-71-16,0-4-185 0,0 2-254 0,2-1-163 16</inkml:trace>
  <inkml:trace contextRef="#ctx0" brushRef="#br0" timeOffset="7692.53">22554 7306 1812 0,'3'10'-23'0,"-3"-10"11"0,0 0 15 0,0 0 27 16,0 13 31-16,0-13 23 0,0 0 13 15,0 0 7-15,-3 17-2 0,3-17-7 16,-4 9-6-16,4-9-4 0,0 0-8 0,-8 14-5 16,8-14-8-16,-4 11-7 0,4-11-3 15,-2 10-4-15,2-10-5 0,-2 13-5 16,2-13-18-16,-2 13-33 0,2-13-41 0,2 17-49 15,-2-17-47-15,0 18-39 0,2-10-41 16,-2-8-90-16,0 19-350 0,0-9-163 0</inkml:trace>
  <inkml:trace contextRef="#ctx0" brushRef="#br0" timeOffset="7873.58">22525 7658 1735 0,'0'0'-73'15,"1"13"24"-15,-1-13 24 0,4 12 25 0,-4-12 20 16,2 10 16-16,-2-10 13 0,4 11 5 15,-4-11 5-15,0 0-4 0,4 14-1 16,-4-14-4-16,4 9-6 0,-4-9-3 0,4 10-7 16,-4-10-1-16,0 0-11 0,4 12-34 15,-4-12-43-15,0 11-50 0,0-4-50 16,0-7-101-16,0 0-274 0,0 15-32 0</inkml:trace>
  <inkml:trace contextRef="#ctx0" brushRef="#br0" timeOffset="8056.35">22585 7862 1459 0,'0'0'8'0,"0"0"21"0,5 13 13 16,-5-13 17-16,0 0 22 0,0 0 12 0,2 12 8 16,-2-12 1-16,0 0-5 0,0 0-6 15,0 11-7-15,0-11-6 0,0 0-7 0,0 0-7 16,2 15-7-16,-2-15-5 0,4 10-2 16,-4-10-12-16,0 0-27 0,4 15-35 15,-4-15-38-15,0 13-45 0,4-5-27 16,-4-8-25-16,6 18-13 0,-6-18-54 0,6 15-381 15,-3-7-105-15</inkml:trace>
  <inkml:trace contextRef="#ctx0" brushRef="#br0" timeOffset="8176.38">22635 8093 1586 0,'0'19'-55'0,"2"-12"26"0,-2-7 20 16,0 15 19-16,0-15 9 0,0 13 17 0,0-13 4 16,2 14 0-16,-2-14-6 0,2 11 0 15,-2-11-3-15,0 0 0 0,0 17-13 0,0-17-28 16,0 0-39-16,-4 17-37 0,4-17-53 15,-4 12-102-15,0-6-188 0,4-6 61 16</inkml:trace>
  <inkml:trace contextRef="#ctx0" brushRef="#br0" timeOffset="8339.41">22571 8331 1171 0,'0'0'30'0,"0"0"18"0,-4 12 6 15,4-12-2-15,0 0 5 0,0 0 5 16,-2 13 1-16,2-13-2 0,0 0-11 0,0 0-3 15,0 0-5-15,0 0 0 0,4 16-6 16,-4-16-8-16,0 0-32 0,4 10-44 0,-4-10-35 16,0 0-41-16,0 0-77 0,-6 16-270 15,4-10 23-15</inkml:trace>
  <inkml:trace contextRef="#ctx0" brushRef="#br0" timeOffset="8507.51">22534 8507 1222 0,'2'18'-9'0,"-2"-18"26"0,2 15 13 15,-2-15 11-15,2 13 22 0,-2-13 10 0,0 12 2 16,0-12-1-16,0 0-6 0,0 18-5 16,0-18-6-16,0 13-2 0,0-13-17 0,0 0-28 15,-4 18-33-15,2-10-46 0,2-8-36 16,-2 16-49-16,2-16-92 0,-2 14-190 0,2-5 56 16</inkml:trace>
  <inkml:trace contextRef="#ctx0" brushRef="#br0" timeOffset="8641.54">22542 8739 1152 0,'2'14'10'0,"-2"-14"28"0,6 14 12 0,-6-14 8 16,0 14 11-16,0-14 6 0,4 12 1 16,-4-12-2-16,3 10-7 0,-3-10-6 15,0 0-6-15,2 14-5 0,-2-14-4 0,4 11-16 16,-4-11-33-16,0 0-36 0,0 18-45 16,2-10-40-16,-2-8-81 0,-4 13-291 0,4-13 0 15</inkml:trace>
  <inkml:trace contextRef="#ctx0" brushRef="#br0" timeOffset="8792.46">22557 8984 1359 0,'0'0'-2'0,"2"14"15"16,-2-14 12-16,4 13 9 0,-4-13 6 0,4 12-1 15,-4-12-5-15,0 11-3 0,0-11-1 16,0 0-5-16,4 14-2 0,-4-14-17 16,0 0-19-16,2 15-16 0,-2-15-3 15,0 0-28-15,-2 15-13 0,2-15-18 0,-2 12-30 16,2-12-46-16,-2 11-198 0,0-5 123 15</inkml:trace>
  <inkml:trace contextRef="#ctx0" brushRef="#br0" timeOffset="8902.5">22544 9187 1022 0,'0'0'11'0,"0"0"13"0,2 15 14 0,-2-15-3 16,0 0 7-16,4 11-3 0,-4-11-6 16,0 0 3-16,6 8-13 0,-6-8-28 0,0 0-30 15,3 9-39-15,-3-9-70 0,0 0-212 16,-2 10 131-16</inkml:trace>
  <inkml:trace contextRef="#ctx0" brushRef="#br0" timeOffset="9066.31">22540 9311 988 0,'0'0'38'0,"2"16"24"16,-2-16 2-16,0 0 5 0,2 14 8 16,-2-14 5-16,0 0-1 0,2 13-4 15,-2-13-8-15,4 10-5 0,-4-10-7 0,0 0-6 16,2 13-22-16,-2-13-30 0,0 0-36 15,2 15-30-15,-2-15-26 0,0 0-28 0,-4 14-55 16,4-14-271-16,-2 9 45 0</inkml:trace>
  <inkml:trace contextRef="#ctx0" brushRef="#br0" timeOffset="9227.06">22554 9503 1268 0,'0'0'28'0,"3"11"2"0,-3-11 12 15,6 10 13-15,-6-10 9 0,4 10 6 16,-4-10 9-16,0 0 9 0,2 12 0 0,-2-12 0 15,0 0-3-15,0 0-11 0,4 11-7 16,-4-11-2-16,0 0-10 0,0 0-5 0,0 0-24 16,-6 20-40-16,6-20-53 0,-4 10-50 15,0-5-63-15,4-5-110 0,-3 12-273 16,1-5-64-16</inkml:trace>
  <inkml:trace contextRef="#ctx0" brushRef="#br0" timeOffset="9367.61">22550 9705 1524 0,'0'0'-5'0,"0"12"22"0,0-12 18 15,0 0 23-15,2 16 20 0,-2-16 9 16,0 0 6-16,2 13-3 0,-2-13-8 0,0 0-8 16,2 12-8-16,-2-12-7 0,0 0-11 15,1 13-41-15,-1-13-47 0,0 0-69 16,2 14-51-16,-2-14-93 0,2 7-343 0,0-2-95 16</inkml:trace>
  <inkml:trace contextRef="#ctx0" brushRef="#br0" timeOffset="9546.62">22594 9864 1659 0,'0'0'28'0,"4"11"24"16,-4-11 15-16,4 11 27 0,-4-11 21 0,2 11 13 16,-2-11 5-16,4 9 0 0,-4-9-7 15,4 12-11-15,-4-12-8 0,4 9-6 16,-4-9-12-16,0 0-11 0,3 16-6 0,-3-16-6 16,0 10-11-16,0-10-17 0,0 0-27 15,0 17-52-15,0-17-61 0,0 0-74 16,-7 14-78-16,1-8-154 0,2-1-35 15,4-5-184-15,-10 8-125 0</inkml:trace>
  <inkml:trace contextRef="#ctx0" brushRef="#br0" timeOffset="65120.37">1384 5931 1229 0,'-24'5'135'0,"1"0"-22"0,2-1-1 15,0 2-2-15,3 0 4 0,-1 1 2 0,-1 0-3 16,5-3-4-16,-3 4 7 0,5-3 1 15,1 1 28-15,3-3 4 0,9-3 24 16,0 0 0-16,0 0 15 0,0 0 9 0,50 7 3 16,8-21-1-16,14-5-5 0,5-8-8 15,9-5-11-15,1-2-6 0,4-5 11 16,21-5-29-16,3-1-7 0,-22 10-6 0,-2-2-8 16,-4 3-9-16,-6 4-7 0,-7 1-14 0,-10 2-3 15,-8 6-11-15,-6 1-8 0,-15 6-8 16,-8 3-3-16,-3 3 3 0,-7 0-9 15,-1 2-5-15,-3 2-5 0,-5 0-11 0,2 1-2 16,-5 0-1-16,-5 3-10 0,0 0-33 0,0 0-47 16,0 0-68-16,0 0-75 0,0 0-63 15,0 0-69-15,-11 26-76 0,5-17-80 16,0 2-213-16,-3 4 39 0,1 1 93 0,0 3-325 16,-2 4-373-16</inkml:trace>
  <inkml:trace contextRef="#ctx0" brushRef="#br0" timeOffset="66081.58">1413 8282 2420 0,'-27'-2'-30'0,"1"0"25"0,3 1 13 0,0 1 12 16,4 0 16-16,1 0 23 0,1 0 14 15,3 0 23-15,14 0 12 0,-29-2 36 0,21 1 2 16,8 1-6-16,0 0-20 0,0 0 0 15,24-23-2-15,5 7-2 0,27-9 5 16,10-4-5-16,7-5-2 0,9-1-11 0,1-2-2 16,8-6-10-16,20-5 2 0,1 0-6 15,-2-3-3-15,-1 2-9 0,-24 10-1 0,-3 2-5 16,-5 4-6-16,-11 3-5 0,-8 4-3 16,-7 6-7-16,-13 3-4 0,-11 4-3 15,-1 4-3-15,-9 0-6 0,-1 1-1 0,-5 3-3 16,1 0-6-16,-12 5-12 0,11-3-38 15,-11 3-53-15,0 0-61 0,0 0-58 0,0 0-63 16,-19 22-74-16,4-13-88 0,-3 5-195 16,-1 2 29-16,-3-1-293 0,3 2-368 15</inkml:trace>
  <inkml:trace contextRef="#ctx0" brushRef="#br0" timeOffset="71373.59">3060 10135 674 0,'-17'-3'101'15,"17"3"-19"-15,0 0-26 0,-14-2 5 16,14 2-5-16,0 0 4 0,-16 0 2 0,16 0 5 16,0 0 11-16,0 0 7 0,-21 0 11 15,21 0 8-15,0 0 3 0,0 0 1 16,-17 2 1-16,17-2 8 0,0 0-1 0,0 0 10 15,-12 1 8-15,12-1 7 0,0 0 7 16,0 0 20-16,0 0 0 0,0 0 1 16,-13 3-4-16,13-3-9 0,0 0-6 0,0 0-10 15,0 0-7-15,0 0-12 0,0 0 3 16,-6 10 16-16,6-10-1 0,0 0-6 16,0 0-3-16,21 15-12 0,-11-9 0 0,3-3 3 15,5 1-6-15,1 2-4 0,6-3 16 16,4 2-4-16,4-4-4 0,4 3-12 0,0-2-2 15,6-1-11-15,-5 0-9 0,1-1 1 16,0 2-8-16,0-2-6 0,5-2-6 0,-5 2 1 16,0-1-6-16,-2 1 3 0,-1-1-9 15,-1-1 0-15,2 0-3 0,-2 0 0 16,0 2-4-16,-2-1 0 0,4-1-6 0,-3-1 1 16,-1 1-1-16,2 1-8 0,-2-3-1 15,-4 1-3-15,4 0-17 0,-8 1 0 0,1 1 0 16,1-1 0-16,-4 0-5 0,2 0 2 15,-2 1 6-15,1 0-8 0,-1 0 0 0,-2 1-1 16,1-2-3-16,1 2-2 0,-4 0 4 16,-1 0-5-16,1-2 4 0,-1 2-2 15,1 0-2-15,-2 0 2 0,1 2 1 0,-3-2 1 16,3 0-6-16,-3 0 3 0,-1 0 0 0,1 0-1 16,-1 0 2-16,-3 0-3 0,-1 0 2 15,2 0 2-15,-1 0-2 0,1-2-1 16,-2 2-1-16,-10 0 3 0,19 0-2 0,-9 0-1 15,-10 0-5-15,17 0 4 0,-17 0 5 16,16 0-3-16,-16 0 1 0,13 0-2 0,-13 0-1 16,12 0 2-16,-12 0 4 0,10 0-3 15,-10 0 3-15,0 0-1 0,11-1 1 16,-11 1 1-16,0 0 1 0,10-3-3 0,-10 3-1 16,4-5 0-16,-4 5-1 0,4-9 0 15,-4 9 2-15,4-11-2 0,-2 3 0 0,-2 8-2 16,0-18-1-16,1 6-1 0,-1-1 2 0,2-2 0 15,-2-2-2-15,0 1 2 0,2-3-4 16,-2 1 3-16,2-3 0 0,-2 2 0 16,2 0-3-16,-2 0 3 0,0 0-2 0,2 0 0 15,-2-2 0-15,2 3-1 0,-2-2 1 16,2 0 0-16,-2 0 0 0,2 0 1 0,-4 0-1 16,2 1 0-16,0 0 1 0,-2-1 0 15,0 2 2-15,0 1-2 0,2 1 2 0,-2 2-2 16,-2 0 0-16,2 0 0 0,1 1 7 15,-1-1-10-15,-2 1 5 0,4 13-2 16,-4-25 0-16,2 14-1 0,-2 0 2 0,4 11 1 16,-2-23-3-16,-2 13 2 0,4 10 0 0,-6-20-3 15,6 20 0-15,-3-17 2 0,1 8 2 16,2 9 3-16,-4-15-2 0,4 15-3 16,-4-12-1-16,4 12 4 0,-4-11-1 0,4 11 3 15,0 0-2-15,-4-14 3 0,4 14-3 16,0 0-2-16,-4-13 3 0,4 13 0 0,0 0-3 15,0 0 1-15,-6-11 1 0,6 11-1 16,0 0 4-16,0 0-1 0,-5-10-2 16,5 10 1-16,0 0-1 0,0 0-1 0,0 0 1 15,-8-7 2-15,8 7-2 0,0 0 0 16,0 0 1-16,-12-3-3 0,12 3 0 0,0 0 0 16,-15-4 1-16,15 4-3 0,0 0 6 0,-22 0-4 15,22 0 1-15,-17-1 3 0,17 1-3 16,-19 0 1-16,19 0-3 0,-22-2 3 0,22 2-1 15,-23-1 1-15,7-1 0 0,1 2-3 16,1-2 3-16,-1 1-3 0,-1 1 2 16,3 0-1-16,-5 0 1 0,1-2 0 0,0 2-1 15,-1-1-3-15,1 1 6 0,-9 0-4 16,3 0 2-16,-4 1-1 0,0-1-1 0,-4 0 2 16,-2 0 0-16,0 0-1 0,0 2 1 15,0-4-1-15,0 2 1 0,0 0 0 0,4-1 3 16,-4 1-4-16,6 0 2 0,0 0 0 15,0 0-1-15,2 0-1 0,-2 0 1 0,1 0 0 16,-1 0 0-16,2 0-2 0,-2 1 3 16,-4 1-4-16,0-2-1 0,-2 3 1 15,0 0 3-15,-2-1-3 0,2 3 3 0,0-3-1 16,-2-1-1-16,6 2 2 0,-2 0-6 16,4-3 6-16,2 1 0 0,2 1 4 0,-1-2-4 15,5 1-2-15,0-1-1 0,3 0 3 16,1 0 2-16,-3 2-3 0,7-4 5 0,-5 2-5 15,6 0-2-15,-3 0 4 0,13 0-1 16,-20 0-1-16,9 0 1 0,-1 0-3 0,12 0 1 16,-21 2 1-16,11-2-4 0,-1 0 5 15,11 0-1-15,-22 0-2 0,13 0-1 16,-1 1 4-16,10-1 0 0,-18 0 0 0,11 0 0 16,7 0 1-16,-14 0-1 0,14 0 1 15,-13 0 0-15,5 2-2 0,8-2 3 0,-14 0-1 16,14 0-2-16,-15 0 2 0,5 0 0 15,10 0 1-15,-21 0-4 0,9 0 0 0,2 0 0 16,-3 0 0-16,1 0 2 0,2 0-2 16,10 0 0-16,-19 0-1 0,9 0 2 0,10 0 1 15,-13 0 0-15,13 0-2 0,-16 0 1 16,16 0 1-16,-9 2-3 0,9-2-1 0,0 0-1 16,-12-2-1-16,12 2 1 0,0 0 1 15,-12 2-2-15,12-2 1 0,0 0-4 0,0 0 5 16,-11 0-3-16,11 0 4 0,0 0-2 15,0 0-2-15,0 0 4 0,-10 2-2 16,10-2-6-16,0 0 7 0,0 0 1 0,0 0 0 16,0 0 0-16,0 0-5 0,4 16 6 0,-4-16 4 15,4 12 0-15,-4-12-1 0,6 13-2 16,-4-4 4-16,0 2-3 0,-1 3-3 0,3 1 6 16,-2 4-1-16,0-1 1 0,0 4 0 15,2-2 5-15,-2 3-5 0,-2 3-3 16,2-3 3-16,0 5 0 0,0 2-3 0,0-1 2 15,0 0 0-15,0-1 0 0,1 2 4 16,-1-2-4-16,0 0-1 0,0 0 3 16,4 0 1-16,-4-3-2 0,0 0 0 0,2-2 0 15,-2 0 3-15,0 0-3 0,2-1-1 16,-2-1 3-16,1-1-4 0,-1-2 2 0,0 1 0 16,0-1-3-16,2-4 1 0,-2 1 0 0,0-1 1 15,-2-1 1-15,2-2-3 0,0 1 1 16,0-2-1-16,-2-2 0 0,0-8-1 15,2 15-2-15,-2-8 3 0,0-7-2 0,2 12 4 16,-2-12-3-16,2 13 3 0,-2-13-3 16,2 8 1-16,-2-8 0 0,0 0 0 15,3 12-2-15,-1-9 4 0,-2-3 1 0,6 6 1 16,-6-6-3-16,10 4 1 0,-2-1 1 0,-8-3 1 16,19 2-2-16,-3-2-3 0,-3-2 2 15,5 1 6-15,1-1-2 0,2-2 0 0,2 0-2 16,1 1-1-16,5-3 0 0,0 0 2 15,-2 2-3-15,0-1 6 0,-4 2-6 0,-3 0-2 16,-3-1 1-16,1 0 3 0,-5 3-14 16,1-1-31-16,-5 0-51 0,-1 0-43 15,-8 2-82-15,12-1-90 0,-12 1-88 0,0 0-86 16,0 0-171-16,0 0-81 0,0 0 61 16,10 7-514-16,-10-7-652 0</inkml:trace>
  <inkml:trace contextRef="#ctx0" brushRef="#br0" timeOffset="78191.27">1376 10113 242 0,'0'0'334'0,"-27"3"-93"16,15-2-43-16,-3 0-19 0,1 1-2 16,-1-1-1-16,-1 1-5 0,-1 0 13 0,5-1 47 15,12-1-7-15,-29 1 13 0,19-1 1 16,10 0-9-16,-17-2-17 0,17 2-11 16,-2-13-2-16,2 13-2 0,35-36-2 0,9-1-1 15,11-6-3-15,7-4-13 0,5 0-8 16,3-5-9-16,0-5-13 0,4 0 12 0,-1 0-13 15,13-10-32-15,-13 14-4 0,-1 1 1 16,-2 1-5-16,-4 5-1 0,-6 1-7 0,-4 5-6 16,-8 6-4-16,-5 2 5 0,-12 11-12 15,-8 3-2-15,-3 5-3 0,-5 2-4 0,-1 0-7 16,-5 3-10-16,1 1-4 0,-4 3-6 16,-6 4-5-16,2-5-13 0,-2 5-40 0,0 0-63 15,0 0-68-15,-27 16-73 0,11-8-58 16,-1 6-59-16,-10 4-48 0,-8 11-38 0,-4 3-23 15,-6 4-129-15,-1 6-70 0,-5 2 35 16,-1 0-356-16,-4 5-440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45:58.376"/>
    </inkml:context>
    <inkml:brush xml:id="br0">
      <inkml:brushProperty name="width" value="0.05292" units="cm"/>
      <inkml:brushProperty name="height" value="0.05292" units="cm"/>
      <inkml:brushProperty name="color" value="#FF0000"/>
    </inkml:brush>
  </inkml:definitions>
  <inkml:trace contextRef="#ctx0" brushRef="#br0">18065 6900 2209 0,'-11'-6'71'0,"1"2"21"0,10 4 16 0,-14-3 16 16,14 3 16-16,-9-5-22 0,9 5-2 15,0 0 11-15,0 0 43 0,0 0 11 0,0 0-2 16,39-11-3-16,-10 6-8 0,9-5-14 16,7 5-15-16,17-5-13 0,-4 1-13 0,-6 2-10 15,-9 1-9-15,0 1-10 0,-10 0-9 16,-2 1-18-16,-2 2-32 0,-8-3-25 0,0 2-32 15,-7-1-34-15,-2-3-11 0,-5 1 3 16,-7 6 2-16,4-15 6 0,-4 15 4 16,-17-18 11-16,3 6 0 0,-9 3 3 0,2-2 10 15,-5 1 6-15,5 2 9 0,4 1 12 16,-1 1 15-16,3 1 5 0,1 0 7 0,2 2 2 16,12 3-3-16,-9-8-2 0,9 8 3 15,0 0 3-15,0 0 0 0,0 0 2 0,54 4 5 16,-25 1 2-16,0 3 3 0,0 0 13 15,-4 3 1-15,1-1 17 0,-5-2 20 16,-4 2 15-16,-1 2 19 0,-6-1 2 0,-7 1 4 16,-4 1-3-16,-9 5-9 0,-10-1-8 15,-9 5-10-15,-13 6-10 0,-3-4-7 16,1-1-10-16,7-5-6 0,6-2-9 0,8-2-47 16,-1-2-65-16,3 1-86 0,2 0-84 15,3-2-87-15,4 2-91 0,1 0-138 0,3-1-125 16,2 0 47-16,6 0-363 0,0-12-464 15</inkml:trace>
  <inkml:trace contextRef="#ctx0" brushRef="#br0" timeOffset="418.39">17850 8219 2751 0,'-11'6'22'0,"11"-6"24"15,0 0 22-15,-12 6 23 0,12-6 46 0,0 0 10 16,0 0 6-16,-10 3-2 0,10-3 17 16,0 0 7-16,0 0-1 0,0 0-12 0,39 1-12 15,-18-2-14-15,3-1-11 0,-1 2-15 16,4-1-8-16,2 1-15 0,0 0-53 0,4-4-80 15,-4 1-94-15,0 0-91 0,0-1-86 16,-9-3-59-16,-1-1-98 0,-3 0-80 16,-7-1 30-16,-3 0-268 0,-4 1-279 0</inkml:trace>
  <inkml:trace contextRef="#ctx0" brushRef="#br0" timeOffset="621.71">18197 8146 2176 0,'0'0'9'0,"-13"-18"41"16,5 9 36-16,-2 3 33 0,2-1 31 16,8 7 11-16,-13-13-18 0,7 10 2 0,6 3-3 15,0 0 2-15,-8-11 16 0,8 11 2 16,0 0-1-16,27-9-1 0,-5 7-4 0,1 1-6 15,4 1-9-15,-2 0-12 0,2 1-4 16,-1 1 6-16,-5 0 2 0,-2 3 9 0,-3 1 15 16,-8-1 13-16,-5 3-11 0,-3-8-24 15,-11 23 2-15,-3-9-20 0,-3 0-7 16,-1 3-12-16,-5-1-31 0,4 0-7 0,-1-1-36 16,1-1-72-16,0 1-91 0,5-4-105 15,2 2-93-15,5-2-111 0,-1 3-241 16,2 0 8-16,4-1 59 0,0 4-433 0,4 3-527 15</inkml:trace>
  <inkml:trace contextRef="#ctx0" brushRef="#br0" timeOffset="966.67">17773 9308 3118 0,'-16'0'50'0,"16"0"31"15,0 0 16-15,-15 0 16 0,15 0-6 16,0 0 16-16,0 0 27 0,0 0 16 0,0 0 1 15,0 0-6-15,0 0-7 0,38-9-12 16,-14 5-11-16,5-2-12 0,2 0-11 0,0 1-12 16,2-2-6-16,-4 2-12 0,0 0-23 15,0-1-68-15,-6 3-84 0,0-3-85 0,-5 3-95 16,1-2-92-16,-7 2-109 0,-6-2-138 16,0 0 29-16,-6 5-327 0,0 0-395 15</inkml:trace>
  <inkml:trace contextRef="#ctx0" brushRef="#br0" timeOffset="1183.7">18069 9183 2384 0,'-13'-8'-54'0,"1"3"34"0,2 1 25 15,10 4 28-15,-15-9 9 0,15 9 2 16,-8-7 5-16,8 7 9 0,0 0 18 0,0 0 6 16,29-23 11-16,-8 17 28 0,7-1 4 15,5 3 0-15,9 0 12 0,1 2 18 0,-4 2 8 16,5 5 20-16,-5-2 14 0,0 5 24 16,-12 1 28-16,-6 1 39 0,-7-1 8 0,-9 4-7 15,-8 0-10-15,-7 2-19 0,-8 1-23 16,-11 6-22-16,-11 4-20 0,1-1-19 15,-4 0-17-15,6-4-5 0,6-6-40 0,4 2-66 16,6-2-92-16,4 0-113 0,3-2-123 16,4 0-127-16,5-3-159 0,6-4-203 0,-1-6 32 15,10 12 111-15,-10-12-596 0,23 4-684 16</inkml:trace>
  <inkml:trace contextRef="#ctx0" brushRef="#br0" timeOffset="6830.12">23668 7890 4409 0,'2'-5'-1969'0,"2"1"980"16,-2-2 495-16,0-3 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46:47.286"/>
    </inkml:context>
    <inkml:brush xml:id="br0">
      <inkml:brushProperty name="width" value="0.05292" units="cm"/>
      <inkml:brushProperty name="height" value="0.05292" units="cm"/>
      <inkml:brushProperty name="color" value="#FF0000"/>
    </inkml:brush>
  </inkml:definitions>
  <inkml:trace contextRef="#ctx0" brushRef="#br0">18387 4041 1615 0,'0'0'232'0,"-10"4"-41"0,10-4-35 16,0 0-4-16,-13 4-3 0,13-4 4 16,-12 3-2-16,12-3-12 0,0 0 14 0,0 0 10 15,-11 8 6-15,11-8 1 0,0 0 4 16,0 0 21-16,0 0 18 0,0 0 28 0,0 0 7 16,23 13-17-16,-4-12 1 0,4 1-1 15,8-1-8-15,2 0-7 0,4-2-10 0,6 0-9 16,1-1-15-16,3-3-14 0,-1 4 1 15,20-7-11-15,-2 2-14 0,-11 1-12 16,-7 1-8-16,1 0-7 0,-3 1-6 0,-3-2-6 16,0 2-4-16,-7 1-3 0,-1-2 0 15,-4 4-5-15,-1-3-3 0,-5 3-5 16,-2-1-69-16,-1-1-16 0,-5 1 0 0,1-1 0 16,-1 2 0-16,-1-2 0 0,-14 2 0 0,23 0 0 15,-23 0 0-15,19 0 0 0,-19 0 0 16,18 0 0-16,-18 0 0 0,15 0 0 0,-15 0 0 15,14 2 0-15,-14-2 0 0,13 3 0 16,-13-3 0-16,12 3 0 0,-12-3 0 16,0 0 0-16,15 3 0 0,-15-3 0 0,0 0 0 15,12 4 0-15,-12-4 0 0,0 0 0 16,0 0 0-16,0 0 0 0,16 2 0 0,-16-2 0 16,0 0 0-16,0 0 0 0,0 0 0 15,7 0 0-15,-7 0 0 0,0 0 0 0,0 0 0 16,0 0 0-16,0 0 0 0,6-10-112 15,-6 10-238-15,0 0-60 0,0 0-62 0,-2-12-68 16,2 12-82-16,0 0-179 0,0 0 76 16,0 0 69-16,0 0-536 0,0 0-655 0</inkml:trace>
  <inkml:trace contextRef="#ctx0" brushRef="#br0" timeOffset="3794.3">13346 4843 3407 0,'0'0'-68'0,"-25"-2"17"15,25 2 29-15,0 0 21 0,-21 2 29 16,21-2 36-16,0 0 36 0,-16 2 20 0,16-2 31 16,0 0-1-16,-13 3-1 0,13-3-7 15,0 0 0-15,0 0 19 0,0 0 20 0,0 0 11 16,0 0 0-16,0 0 8 0,54 6-2 16,-33-4 8-16,9-1-2 0,1 1 11 15,2-1-8-15,5-1-12 0,-1 0-9 0,13-1-14 16,-3-1-13-16,3 1-10 0,18-3-11 15,0 0-16-15,4-1-10 0,-4 1-13 0,-3 0-2 16,-12-2-8-16,-9 5-3 0,-5-1-2 16,-2-4-1-16,-4 5-1 0,-2-3-11 15,-6 3-71-15,-4-1 0 0,1 1 0 0,-3 1 0 16,-5-2 0-16,3 0 0 0,-1 2 0 0,-7 0 0 16,3-2 0-16,-12 2 0 0,17 0 0 15,-7 0 0-15,-10 0 0 0,12-1 0 16,-12 1 0-16,13-1 0 0,-13 1 0 0,8 1 0 15,-8-1 0-15,0 0 0 0,0 0 0 16,0 0 0-16,0 0 0 0,0 0 0 0,0 0 0 16,0 0 0-16,0 0 0 0,0 0-266 15,0 0-158-15,-33 7-68 0,23-6-83 0,-3 2-146 16,-3 1-100-16,-5 3 106 0,5-4-706 16,-7 3-871-16</inkml:trace>
  <inkml:trace contextRef="#ctx0" brushRef="#br0" timeOffset="8815.24">19660 4236 3601 0,'0'0'-190'15,"0"0"35"-15,8-8 26 0,-8 8 26 16,0 0 27-16,0 0 25 0,0 0 24 16,0 0 20-16,0 0 8 0,8-8 7 0,-8 8 7 15,0 0 6-15,0 0 6 0,9-7 8 16,-9 7 26-16,0 0 5 0,6-7 10 0,-6 7 4 16,0 0 8-16,0 0-17 0,10-6 8 15,-10 6 13-15,0 0 6 0,0 0 9 16,0 0 2-16,0 0 1 0,0 0 0 0,8-8-7 15,-8 8-7-15,0 0-3 0,0 0-2 16,0 0-5-16,0 0-5 0,4-12-5 0,-4 12 0 16,0 0-2-16,0 0-1 0,0 0-2 15,0 0 0-15,-4-20-2 0,4 20 0 16,0 0 1-16,-6-13 0 0,6 13-2 0,-6-10 1 16,6 10 9-16,-10-11-9 0,10 11 7 15,-9-11-6-15,1 3-11 0,2 2 4 16,6 6-4-16,-15-15-3 0,5 6-7 0,0 1 2 15,1 1-8-15,-1-1-6 0,-2 0-6 0,3 3-7 16,-3-3-12-16,0 3 0 0,1-2-1 16,-3 1 0-16,2 1-1 0,-5-1-2 0,2 0 3 15,-1 0-5-15,2 2-1 0,-3-1 1 16,2 2 1-16,1-2-1 0,-2 0 6 0,1 2-5 16,-1 0 0-16,1 0 8 0,1 0-2 15,-3 0 6-15,-1 2 5 0,3-1 3 16,-1 0 4-16,1 0 27 0,-1 1-2 0,-1-2 1 15,2 1-2-15,1 0-2 0,-2 1 1 16,3-1-7-16,-3 2 4 0,16 0-4 16,-29-4 1-16,18 3-9 0,-7 1 2 0,5-1-8 15,13 1-2-15,-29 0-1 0,15 0-6 16,0 1-2-16,1-1-1 0,-3 1-3 0,1 3-1 16,-1-2-2-16,3-1 0 0,-3 3-4 0,-1 0 3 15,-1 2-4-15,1 0 3 0,-2 0 1 16,-3-2-1-16,3 4 2 0,-4-1 1 15,-1 2-1-15,-1-1 2 0,-2 1-1 0,2 0 3 16,-4 1 0-16,-4 3 2 0,4-2-5 16,-2 4 3-16,0-2-2 0,0-1 1 0,4 3-2 15,-2 0 0-15,0 1-5 0,1 0 2 16,7-2-2-16,0 1-1 0,-1 1-2 0,5 0-1 16,-2 1 0-16,1 2 1 0,1-2 0 15,1-1 0-15,-1 2-2 0,3 1-1 0,1 0 2 16,-1-4 0-16,1 5 2 0,3-1-2 15,0-2 0-15,2 0 2 0,1 1 3 0,1-1 2 16,2 2 2-16,-2 0-4 0,4-1 4 16,2 2 0-16,-2 1-2 0,2-1 4 15,2 1 1-15,-2 1-1 0,4-3 1 0,0 3 2 16,0-2-2-16,2 1 2 0,1 1 0 16,-1-3 1-16,0 1-1 0,2 1 0 0,0-1 4 15,3 0-22-15,1 1-3 0,1-2 0 16,1 1 0-16,1-2 0 0,5 0 0 0,1-2 0 15,4 3 0-15,2-3 0 0,3-1 0 16,2-1 0-16,1 0 0 0,0-1 0 0,2-3 0 16,2-1 0-16,0 0 0 0,0-3 0 15,1 0 0-15,3-1 0 0,2-2 0 0,-3-1 0 16,-1-2 0-16,0 0 0 0,6-2 0 16,-1-1 0-16,3-1 0 0,-3-2 0 15,20-4 0-15,0-2 0 0,-2-1 0 0,0-2 0 16,0-1 0-16,-6-4 0 0,3 0 0 0,-7-2 0 15,-2-1 0-15,-1 0 0 0,-5-3 0 16,-3 0 0-16,-2-4 0 0,-4 0 0 16,-6 5 0-16,-6 0 0 0,0 1 0 0,-2 0 0 15,-1-2 0-15,-3-2 0 0,-1 1 0 16,-5 3 0-16,1-4 0 0,-6 2 0 0,0-2 0 16,0 2 0-16,-5-1 0 0,-1 1 0 0,-1-2 0 15,-5 0 0-15,0-1 0 0,0-1 0 16,-6-1 0-16,3 5 0 0,-3 1 0 15,2 0 0-15,-3 3 0 0,-1 1 0 0,1 1 0 16,1 3 0-16,-1-1 0 0,1 3 0 0,0 2 0 16,-1-2 0-16,-1 6 0 0,1-3 0 15,-5 3 0-15,1 0 0 0,-3 2 0 16,1 1 0-16,-2 0 0 0,1 2 0 0,-1 2-470 16,-2 0-220-16,-1 4-262 0,1-1 86 15,-2 0 135-15,0 2-793 0,0-2-970 0</inkml:trace>
  <inkml:trace contextRef="#ctx0" brushRef="#br0" timeOffset="18779.02">18017 6455 2800 0,'-19'4'133'0,"3"-4"0"0,1 3 7 16,15-3-20-16,-20 3 9 0,20-3-24 16,-10 2 22-16,10-2-3 0,0 0-2 0,0 0 0 15,0 0 18-15,0 0-7 0,41-17-9 16,-12 7-12-16,8 2-9 0,0 1-11 0,4 1-11 15,-7 3-5-15,-3 3-7 0,-5 0-3 16,-1 3 1-16,-8 5 9 0,-5 2 8 16,-6 3 3-16,-8 2 3 0,-6 11 12 0,-15 14-14 15,-6 5 16-15,-8 1 6 0,0 1 20 16,-2-3 0-16,2-3 7 0,5 0-2 0,6-10-8 16,7-6-11-16,3-4-12 0,5-1-9 15,1-3-8-15,8-5-7 0,2-2-7 16,0-10-8-16,16 9-3 0,-3-7-8 0,5-4-7 15,3 0-27-15,2-5-47 0,2-2-73 16,1-1-86-16,-3-1-96 0,-2-2-79 0,-1 2-99 16,-3-4-73-16,-1 4-225 0,-5-2 45 15,1 1 67-15,-1 0-461 0,-1 1-577 0</inkml:trace>
  <inkml:trace contextRef="#ctx0" brushRef="#br0" timeOffset="18953.66">18610 6550 3195 0,'0'0'57'0,"0"0"13"0,0 0 0 16,0 0-20-16,0 0 13 0,2-15-9 15,-2 15 1-15,11-8-4 0,1 3-5 0,4-3-6 16,-1 0-1-16,3 3-6 0,-1 1-18 16,-2 0-58-16,-1 3-65 0,2 1-63 0,-7 1-67 15,1 4-52-15,-4 0-98 0,-4 2-78 16,-2-7-13-16,-4 21-84 0,-4-4-65 0</inkml:trace>
  <inkml:trace contextRef="#ctx0" brushRef="#br0" timeOffset="19064.77">18720 6614 1542 0,'-17'21'72'0,"-1"-2"53"16,7-4 16-16,-1-5 9 0,3-1-3 16,3-2-3-16,0 0-6 0,6-7 1 0,0 0-1 15,0 0-8-15,0 0-33 0,23 16-14 16,-9-16-7-16,1-2-9 0,5-1-23 16,1 0-97-16,0 0-124 0,2-6-170 0,3 2-168 15,-1-2 61-15,2 4-120 0,2-2-75 16</inkml:trace>
  <inkml:trace contextRef="#ctx0" brushRef="#br0" timeOffset="19386.04">19445 6326 1603 0,'-13'-3'37'0,"13"3"24"0,0 0 21 16,-14-5 10-16,14 5 13 0,0 0 16 16,0 0 32-16,0 0 50 0,0 0 2 15,0 0 3-15,31-14-10 0,-14 9-15 0,7 1-19 16,-3-1-13-16,2-3-16 0,-3 2-12 15,3 0-14-15,-4 2-10 0,1-1-25 0,-3 1-72 16,1-3-96-16,-7 4-91 0,3-3-95 16,-5 0-99-16,-1-1-157 0,-4 1 1 15,0-1-179-15,-4 7-207 0</inkml:trace>
  <inkml:trace contextRef="#ctx0" brushRef="#br0" timeOffset="19559.3">19672 6088 1949 0,'-4'-10'31'15,"4"10"36"-15,-8-16 28 0,8 16 27 0,-7-11 15 16,7 11 41-16,0 0-11 0,-10-6 15 0,10 6 10 15,0 0 10-15,0 0 1 0,-20 23-3 16,13-8-8-16,-3 5-13 0,-2 3-15 16,1 0-14-16,-1 0-13 0,4 3-12 15,-3-2-12-15,1 2-6 0,0 0-19 0,1-2-47 16,1 1-98-16,-2-3-100 0,2 3-121 16,-1-1-143-16,-1-1-217 0,2 2 30 0,1 0 82 15,-3-1-269-15,0-1-282 0</inkml:trace>
  <inkml:trace contextRef="#ctx0" brushRef="#br0" timeOffset="19725.68">19331 6710 2249 0,'0'0'127'0,"-20"1"27"0,20-1-24 0,0 0 17 15,0 0 48-15,0 0 27 0,0 0 14 16,39-19-3-16,-14 11-18 0,3 1-19 0,1-1-20 16,0-1-16-16,2 1-15 0,-2 1-18 15,2-1-28-15,-2 2-81 0,-2-1-114 0,-2-1-116 16,2 1-123-16,-7 0-218 0,-1 3-65 15,0-1 80-15,-3-2-305 0,-3 2-327 16</inkml:trace>
  <inkml:trace contextRef="#ctx0" brushRef="#br0" timeOffset="20309.05">20135 6116 2266 0,'2'-10'-26'0,"-2"10"40"0,2-17 15 16,-2 17 11-16,2-10 10 0,-2 10 17 0,0 0 17 15,0 0 27-15,0 0 34 0,0 0-11 16,0 0 12-16,0 0-3 0,0 0 9 0,-4 51 5 15,0-30 0-15,-4 4-6 0,1 3-9 16,-3 3 7-16,0 0-13 0,1 2-13 16,-3 0-13-16,-2 1-8 0,3-3-10 0,-3 4-8 15,1-4-22-15,1-1-63 0,4-3-108 16,0-4-120-16,5-5-137 0,-1-3-260 0,2-1 40 16,4-5 69-16,-2-9-295 0,6 13-298 15</inkml:trace>
  <inkml:trace contextRef="#ctx0" brushRef="#br0" timeOffset="20430.16">20298 6440 2434 0,'0'-8'49'0,"0"8"-7"15,0 0-1-15,-10-15-7 0,10 15-2 16,0 0-6-16,0 0-6 0,-6-10-41 0,6 10-103 16,10-6-140-16,-2 2-210 0,1 1-137 15,5-2-109-15</inkml:trace>
  <inkml:trace contextRef="#ctx0" brushRef="#br0" timeOffset="20875.81">20755 6192 1821 0,'0'0'70'0,"-6"-20"12"0,-3 12 8 16,1 1 16-16,-6 1 9 0,1 4 12 0,-7-3 28 16,3 5 3-16,-4 2-3 0,-1 1-18 15,5 2-16-15,-1 0-13 0,1 5-1 0,2-2-9 16,3 4-28-16,0-1 7 0,5 1-8 15,1-1-8-15,6 1-7 0,0-12-3 0,6 18-7 16,1-9-1-16,3-2-5 0,0-1-1 16,-1-1-4-16,-9-5-2 0,20 2-3 15,-20-2-10-15,21-4 4 0,-9-2-2 0,-3-1 3 16,-1-1-2-16,2-2 0 0,-1-2 15 16,-1 0 14-16,2 0-15 0,-2-1 13 15,1 2 10-15,-3 3 6 0,2-1-6 0,-2 3-5 16,-6 6 0-16,13-7 1 0,-13 7 26 15,0 0 15-15,0 0 13 0,20 17 1 0,-18-7 11 16,0 4 6-16,-4 1 27 0,0 6 1 16,0 0-10-16,-4 4 2 0,-4 1-2 0,2 0-10 15,-5 3-10-15,-1 1-10 0,-3-2-10 16,-1 0-8-16,-1 0-10 0,-4-2-8 16,2-2-8-16,-1-3-6 0,3-4-5 0,1-1-8 15,5-2-5-15,-1-5-31 0,3-2-54 16,-1-2-72-16,4-5-67 0,8 0-76 0,0 0-68 15,-9-12-66-15,9 12-65 0,11-21-96 16,1 8-197-16,3-4 88 0,9-5-513 16,3-1-636-16</inkml:trace>
  <inkml:trace contextRef="#ctx0" brushRef="#br0" timeOffset="21145.1">21116 6041 3373 0,'19'-21'-42'0,"-2"5"15"15,-7 4 32-15,-2 3 27 0,-6 5 28 0,-2 4 21 16,0 0 38-16,0 0 44 0,0 0 11 15,-43 33 7-15,22-8 1 0,-10 11 1 16,0 4 8-16,0 1-8 0,4 2 8 0,2-2-8 16,7-5-22-16,6-4-2 0,5-4-5 15,5 0-3-15,2-2-9 0,6-2 9 16,3-1-5-16,3-4-15 0,5-5-10 0,3-3-10 16,1-3-10-16,-2-4-10 0,1-3-8 15,-3-1-6-15,-3-4-9 0,-1-2-8 0,-3-1-7 16,-4-1-10-16,-2 0-7 0,-4 8-14 0,-6-19-32 15,-4 13-54-15,-3-1-71 0,-3 1-79 16,-1 2-78-16,-5 3-76 0,-3 1-93 0,-4 3-111 16,-4 3-190-16,-4 3 83 0,-15 8 70 15,2 3-455-15,-3 2-535 0</inkml:trace>
  <inkml:trace contextRef="#ctx0" brushRef="#br0" timeOffset="21377.7">19945 7059 3310 0,'-35'13'193'0,"8"-3"-12"16,6-3 11-16,5 1 8 0,5-5 17 0,9 3 60 16,2-6 41-16,0 0 11 0,50-9 4 15,12-3 4-15,21-4-17 0,26-2-23 0,36-4-29 16,16-2-24-16,17 4-38 0,10-2-19 16,2 1-20-16,-7 2-14 0,-11 3-16 15,-13 1-12-15,-12 4-16 0,-34 2-18 0,-13 3-91 16,-9 2 0-16,-15 0 0 0,-24 2 0 15,-17 2-200-15,-17 2-103 0,-9 0-99 0,-13 2-97 16,4-4-134-16,-46 10-200 0,-1-5 58 16,-32 1 112-16,-8 1-658 0,-12-1-777 0</inkml:trace>
  <inkml:trace contextRef="#ctx0" brushRef="#br0" timeOffset="62522.01">2422 6875 2654 0,'-3'-11'-80'0,"3"11"24"16,0 0 18-16,-4-17 16 0,4 17 20 16,0 0 18-16,5-15 18 0,-5 15 12 0,10-7 15 15,-10 7 15-15,0 0 17 0,0 0 33 16,33 22 14-16,-19-3 5 0,-3 5 2 15,1 8 10-15,-2 2-1 0,-3 4 2 0,-1-1-3 16,-2 1-6-16,-2-5-19 0,0-1-8 16,0 0-3-16,-2-3-9 0,-2 1-6 0,0-8-4 15,2-1-12-15,-2-2-4 0,0-4 5 16,2-1 2-16,0-14-9 0,-2 15-10 16,2-15-8-16,0 0-5 0,0 0-5 0,0 0-10 15,0 0-2-15,4-43-9 0,0 16-3 16,0-6-1-16,4-5-5 0,5-17-2 0,3 1-3 15,1 1-3-15,4 4-2 0,-1 2-3 16,3 5-1-16,-6 12-2 0,-1 4-2 0,-2 8-2 16,-5 3 1-16,1 4 1 0,0 3 0 15,-1 5 4-15,-9 3 11 0,0 0 13 16,25 16 15-16,-15-2 5 0,-4 5 17 0,2 5 20 16,-2 3 2-16,-3 3-3 0,1-1-6 15,0 1-3-15,-2 2-12 0,0-1-5 16,-2-3-7-16,2 0-5 0,0-2-6 0,-2-3-2 15,0 1-8-15,0-3-25 0,2-2-36 16,-2-3-50-16,0-3-55 0,-2-1-66 0,4-2-74 16,-2-3-80-16,0-7-87 0,0 0-84 15,2 8-189-15,-2-8 35 0,0 0 94 0,0 0-405 16,0 0-463-16</inkml:trace>
  <inkml:trace contextRef="#ctx0" brushRef="#br0" timeOffset="62733.97">3093 6798 3002 0,'0'0'112'0,"0"0"-1"0,0 0 8 0,0 0 13 16,-8-7 7-16,8 7-5 0,0 0-3 16,0 0-8-16,14-16-11 0,-1 9 3 0,5-3-9 15,3 0-11-15,4-3-8 0,0 2-10 16,6-3-56-16,-5 3-74 0,-1 4-77 0,-4 0-88 15,-3 7-90-15,-7-3-133 0,1 7-135 16,-8 2 30-16,-2 2-251 0,-4 5-286 16</inkml:trace>
  <inkml:trace contextRef="#ctx0" brushRef="#br0" timeOffset="62918.39">3081 7145 2254 0,'-4'9'63'15,"4"-9"22"-15,0 12 13 0,0-12 21 16,0 0 48-16,0 0 14 0,0 0 23 0,22-1 8 15,-22 1-6-15,33-18-15 0,-10 5-20 16,0-2-15-16,6 0-18 0,0-2-17 0,0 2-55 16,-1 0-75-16,-3 3-89 0,-2-1-97 15,0 0-118-15,-1 1-227 0,-7 5-39 16,1 0 68-16,-5 1-233 0,1 0-235 0</inkml:trace>
  <inkml:trace contextRef="#ctx0" brushRef="#br0" timeOffset="63868.41">3843 6509 1925 0,'0'0'-30'15,"-12"-3"33"-15,12 3 22 0,-11-3 26 16,11 3 27-16,0 0 25 0,-16-2 19 0,16 2 10 16,0 0 27-16,0 0 0 0,-13-1-2 15,13 1-5-15,0 0 10 0,0 0 9 16,0 0-3-16,0 0 10 0,0 0 6 0,0 0-3 15,42-15-2-15,-24 9-2 0,-1 0-4 16,1 0-7-16,-1-1-16 0,2 2-11 0,-1-3-9 16,-1 3-15-16,1 0-11 0,-3-3-3 15,1 1-19-15,-3 1-5 0,1 0-7 0,-4 1-7 16,-1 1-4-16,1-2-4 0,-10 6-8 16,15-9-22-16,-11 5-38 0,-4 4-45 15,6-8-49-15,-6 8-45 0,0 0-37 0,-2-11-38 16,2 11-27-16,0 0-26 0,0 0-25 15,0 0-20-15,0 0-21 0,0 0-57 0,0 0-74 16,0 0-56-16,0 0-257 0,-21 19-279 16</inkml:trace>
  <inkml:trace contextRef="#ctx0" brushRef="#br0" timeOffset="64285.71">3825 6529 2167 0,'0'0'33'0,"0"0"25"0,0 0 7 16,-11 4 1-16,11-4 7 0,0 0 15 15,-8 6 17-15,8-6 41 0,-8 9 13 0,8-9-29 16,-5 11 10-16,1-1-3 0,4-10 1 16,-2 19 0-16,2-19-5 0,0 21 2 15,2-9-2-15,2-2-3 0,-1 0-9 0,7-2-2 16,-2 1-10-16,2-4-4 0,3 2-2 15,1 0-2-15,-1-4-2 0,1 2-4 16,1 0-5-16,-3 0-8 0,1-1 1 0,-1 0 0 16,0 1 1-16,1 0 20 0,-3 0 8 15,0 1 0-15,-1 0-13 0,1-1 5 0,-4 5 8 16,2-4 6-16,-3 3 5 0,-5-9-1 16,4 18-3-16,-4-6-4 0,0-12-8 0,-11 26-9 15,1-12-5-15,-2-2-12 0,-1 1-6 16,-3 0-7-16,-1 0-9 0,-1-6-3 0,-1 5-7 15,0-5-4-15,-1 0-11 0,1-3-14 16,3 1-32-16,1-2-46 0,-1 1-54 0,5-4-63 16,1-2-73-16,10 2-76 0,-13-6-64 15,13 6-77-15,-2-13-76 0,2 13-176 0,9-15 15 16,1 5 97-16,5 0-458 0,3-4-536 16</inkml:trace>
  <inkml:trace contextRef="#ctx0" brushRef="#br0" timeOffset="64603.32">4341 6475 2787 0,'15'-16'-15'0,"-5"3"40"0,-4 5 23 16,-2-1 29-16,-4 9 7 0,0 0 21 15,0 0 11-15,0 0 29 0,0 0 19 0,0 0 7 16,-29 0 10-16,29 0 0 0,-22 16-9 16,13-2-5-16,-3-2 8 0,2 2-9 0,3 2-10 15,-1 1-23-15,0 2-12 0,8-3-3 16,0 0-2-16,8 1-1 0,4-1-1 15,5-3-3-15,8-2 2 0,8-6 12 0,2-4 5 16,10-5 9-16,9-4 7 0,0-6 7 16,-11-1 3-16,-8 2 0 0,-6-2-5 0,-6 0-5 15,-6-2-11-15,-5 4-8 0,-6-4-13 16,-6 3-13-16,-8-2-13 0,-4 2-9 0,-7-1-12 16,-6 4-6-16,-4 1-17 0,0 3-46 15,-4 2-74-15,4 4-80 0,2 2-85 0,-2 2-91 16,5 1-72-16,-1 2-99 0,4 1-113 15,3 2-191-15,3 0 89 0,-1 1 96 0,7 1-564 16,-3 0-651-16</inkml:trace>
  <inkml:trace contextRef="#ctx0" brushRef="#br0" timeOffset="66122.39">2889 8008 2980 0,'0'-17'-162'0,"-1"5"41"0,1 12 36 15,0-22 34-15,0 10 36 0,0 12 33 0,0-25 26 16,1 12 20-16,-1 0 19 0,0 13 19 16,2-19 33-16,-2 19 14 0,0-15-3 15,0 15-9-15,0-12-22 0,0 12 4 0,0 0 13 16,0 0 13-16,0 0 2 0,0 0-3 16,-9 50-4-16,7-28-7 0,-2 1-4 0,2 4-5 15,0 3-9-15,-2 0-2 0,2 2-10 16,2-3-11-16,-2 1-5 0,0 0-3 15,2-5-12-15,0-2-10 0,0-1-3 0,0-3-6 16,2-2-2-16,-2-2-5 0,0-5-2 16,0-10-3-16,4 13-3 0,-4-13-6 0,0 0-1 15,0 0-6-15,0 0-2 0,0 0-2 16,18-38 1-16,-15 20-6 0,-1-4-2 0,0-1-4 16,-2-2 0-16,0-4-2 0,2-3-1 15,0 2-2-15,0-3-2 0,-2 3 2 16,2 2 0-16,-2 5 5 0,0 2-7 0,0 2-1 15,0 4 4-15,0 0-2 0,0 4 0 16,0 11 0-16,0-15 5 0,0 15-1 16,0 0 3-16,0 0 7 0,0 0-10 0,0 0-1 15,0 0 4-15,12 45-1 0,-8-34-1 16,-1 2 1-16,5-1 1 0,-2-2-7 0,0 2 12 16,2-4-5-16,1 0-4 0,1-1 3 15,2-2 0-15,-3-4-3 0,-9-1-1 0,22 0 5 16,-22 0-5-16,21-6 0 0,-11-2 2 15,-3 0 22-15,1-1-1 0,-2-2 2 0,0 1 2 16,0-1 3-16,-3-2 2 0,1 4-11 16,-4 9 3-16,4-19 12 0,-4 19-2 0,6-13 3 15,-6 13-5-15,4-12-2 0,-4 12-7 16,0 0-1-16,6-5 0 0,-6 5-2 0,0 0-4 16,0 0 4-16,0 0-5 0,11 27 1 15,-7-18-2-15,-2 4-1 0,0 0-7 16,0 0-27-16,0 0-60 0,0 2-90 0,2-1-98 15,-4 0-97-15,4 0-111 0,0-1-181 16,-4 1-92-16,5-3 88 0,1 2-569 16,2-3-687-16</inkml:trace>
  <inkml:trace contextRef="#ctx0" brushRef="#br0" timeOffset="66521.3">3378 8083 3466 0,'4'-11'24'0,"-4"11"12"0,5-13 2 16,-5 13 2-16,4-10 4 0,-4 10 18 0,0 0 10 16,0 0 9-16,0 0 17 0,0 0 1 15,0 0-4-15,0 0-6 0,0 0-8 16,0 0-23-16,-7 39-5 0,-1-27-5 0,2 1-4 16,0-1-5-16,0-3-3 0,1 3-3 15,1-3-4-15,-2 0 3 0,6-9-2 0,-4 12-5 16,4-12-3-16,0 0 0 0,0 0-5 15,0 0 0-15,0 0-3 0,0 0 0 0,27-21-3 16,-17 8-2-16,3 2 2 0,-1-2-4 16,-2 1 0-16,-1-1 7 0,1 3 12 15,-2-1 15-15,0 1 18 0,-1 3 10 0,-7 7 10 16,10-13 4-16,-10 13 6 0,8-10-2 16,-8 10-1-16,6-7-12 0,-6 7-2 0,0 0-11 15,0 0-4-15,0 0-7 0,0 0-2 16,0 0-5-16,0 0 0 0,0 0-8 15,0 0-10-15,21 15-31 0,-17-11-52 0,-4-4-62 16,6 7-70-16,-6-7-62 0,9 8-62 16,-1-5-65-16,-8-3-77 0,8 3-146 0,-8-3-17 15,10 3 79-15,-10-3-313 0,0 0-338 16</inkml:trace>
  <inkml:trace contextRef="#ctx0" brushRef="#br0" timeOffset="67390.67">3814 7848 2340 0,'0'0'8'15,"0"0"26"-15,-6-21 11 0,6 21 14 0,0 0 9 16,0 0 6-16,0 0 10 0,0 0 5 16,8-15 5-16,0 10 20 0,1-4-12 15,7-1-9-15,-3-1-7 0,5-2-5 0,1-4-32 16,0 4-7-16,1-2-2 0,-3 2-10 15,-1 3-25-15,-5 0-48 0,1 4-50 0,-4 2-54 16,-2 4-56-16,-6 0-39 0,0 0-88 16,0 16-96-16,-6-3-29 0,-4 3-89 15,0 1-46-15</inkml:trace>
  <inkml:trace contextRef="#ctx0" brushRef="#br0" timeOffset="67526.03">3841 7923 1581 0,'-4'8'53'0,"0"-1"11"15,4-7 17-15,0 0 20 0,-2 11 23 0,2-11 11 16,0 0 12-16,0 0 2 0,0 0-3 15,25-3 13-15,-25 3-12 0,24-10-17 16,-11 4-13-16,3-1-11 0,-3-1-15 0,3 0-41 16,-5 1-79-16,3-2-85 0,0 1-101 15,-3-1-164-15,-1 1-128 0,0 0 44 0,-1 2-107 16,-1-2-70-16</inkml:trace>
  <inkml:trace contextRef="#ctx0" brushRef="#br0" timeOffset="70258.24">4345 7350 662 0,'6'-16'299'0,"-4"0"-88"0,1-1-30 16,-1 1-15-16,0 0 8 0,0 2-5 0,2 1-1 16,-4 0-13-16,0 13 29 0,2-17 1 15,-2 17-10-15,0-17-37 0,0 17-7 16,0 0-16-16,0 0 1 0,0 0 3 0,0 0 3 15,0 0 1-15,0 0 1 0,0 0 4 16,6 45-5-16,-2-32-1 0,4 0-7 0,-1 2-4 16,3 0-9-16,4-2-7 0,-1-1-7 15,5-2-8-15,-1-1-9 0,6 1-6 16,-1-7-4-16,3 3-5 0,-4-6-8 0,2 0-1 16,-1 0-6-16,-1-6-3 0,-2 0-5 15,-1-1-3-15,-1-4 2 0,-3-2 7 0,-3-6 5 16,3 2 11-16,-4-4 12 0,-3 3 0 15,-1 2 12-15,2-1 11 0,-2 2 10 0,-2 3 33 16,0 1 2-16,-1 1-9 0,-3 10-3 16,8-18-11-16,-8 18-10 0,4-10-14 15,-4 10-4-15,0 0 3 0,0 0-4 0,0 0 1 16,14 30-6-16,-11-17-11 0,-1 5 1 16,2 1-8-16,0 2-3 0,-2-1-6 0,0 2-11 15,0 0-4-15,-2 0-2 0,2 1-2 16,-2 2-22-16,0-4-54 0,0 4-59 15,0-3-73-15,-2-1-83 0,0-3-79 0,2-1-85 16,0-1-76-16,0-3-181 0,0 0-48 16,2-3 55-16,0-3-521 0,-2-7-659 0</inkml:trace>
  <inkml:trace contextRef="#ctx0" brushRef="#br0" timeOffset="70402.86">4990 7424 3195 0,'8'-11'-23'16,"-4"1"26"-16,0 2 15 0,-4 8 19 0,4-11 24 15,-4 11 36-15,0 0 7 0,3-10-13 16,-3 10-12-16,0 0-6 0,0 0-26 0,2-9-58 16,-2 9-68-16,0 0-90 0,4-6-111 15,-4 6-236-15,8-4 1 0,-8 4 61 16,0 0-144-16,10-13-98 0</inkml:trace>
  <inkml:trace contextRef="#ctx0" brushRef="#br0" timeOffset="70711.69">5378 6910 1728 0,'-4'-10'117'0,"4"10"11"0,-8-16 9 15,0 11 0-15,8 5 16 0,0 0 3 0,-25 5 12 16,14 1 12-16,-3 6 8 0,4 3-2 16,-3 3-6-16,1 5-8 0,-1 0-14 15,1 3-11-15,2 1-13 0,2 0-11 0,3-3-14 16,1-1-7-16,4-3-9 0,2 1-8 15,2-4-6-15,3-1-7 0,3-3-4 0,2-2-8 16,1 0-5-16,-1-7-1 0,-1 3-7 16,1-2-3-16,-12-5-2 0,14 1-2 15,-14-1-9-15,0 0-1 0,0 0-2 0,13-13-4 16,-13 13-3-16,0 0-2 0,0 0-6 16,0 0-29-16,-21-28-49 0,17 22-53 0,-4 0-53 15,8 6-59-15,-7-10-85 0,5 4-74 16,2 6-215-16,-4-7 4 0,4 7 74 15,0 0-248-15,0 0-262 0</inkml:trace>
  <inkml:trace contextRef="#ctx0" brushRef="#br0" timeOffset="71126.3">5750 6822 2183 0,'-2'-14'75'16,"2"14"11"-16,-2-26 3 0,2 15 2 0,0 11 8 15,0-22 13-15,4 10 7 0,2 0-15 16,-1 0-6-16,5-1-5 0,0 3-10 0,1-1-9 16,5 2-5-16,-4 2-6 0,-1 5-8 15,1-1-5-15,-12 3 0 0,0 0 9 16,27 11 4-16,-25-5 10 0,-2-6 9 0,0 22-4 16,-4-8 1-16,-4 0-5 0,2 2-7 15,-1-1-5-15,3 0-7 0,-2-2-7 16,4-2-2-16,2-11-4 0,0 23-1 0,8-15-5 15,2 0-3-15,5 0-4 0,2-3-1 16,3 2 0-16,-3-3 16 0,3 0 21 0,-5 0 23 16,1-1 29-16,-5 3 30 0,-1 1 57 15,-4-1 17-15,-4 7-5 0,-4 0-7 16,-6 3-14-16,-4 2-17 0,-1 2-17 0,-5 0-16 16,-1 3-15-16,-2 0-13 0,3-5-12 0,3 2-10 15,-3-3-35-15,3 0-53 0,3-4-70 16,1 0-66-16,-1-3-73 0,4 0-83 0,0-2-74 15,1-2-90-15,-3 0-103 0,2 0-178 16,1-1 35-16,-3 2 102 0,-2-4-449 0,3 5-515 16</inkml:trace>
  <inkml:trace contextRef="#ctx0" brushRef="#br0" timeOffset="72744.62">3717 8896 2906 0,'0'0'-13'0,"-6"-30"19"0,6 30 2 0,-13-4 6 16,13 4 14-16,-22 4 21 0,22-4 14 16,-27 13 15-16,10-3 25 0,1 1-5 0,-1 8 0 15,1-1-4-15,1 4-6 0,-1-1-6 16,5 2-4-16,1 1-7 0,4-4-4 15,6 1 0-15,0-4 0 0,8 1-12 0,2-2-2 16,3-4-2-16,6-1-4 0,3-1-5 16,3-7-7-16,-2 1 3 0,0-2-5 0,1-4-2 15,-3-4-4-15,-2 1-3 0,-3-3-3 16,-4-1-2-16,-3-5-5 0,-7 1 1 16,-2-1 0-16,-2 0-3 0,-5-4-3 0,-3 0 1 15,-4-1 0-15,-1 3 0 0,-1 0 7 16,1 3 4-16,-3-1 0 0,5 4 3 0,-1 1 1 15,4 2-2-15,1-1-1 0,-1 2-3 16,2-1 1-16,8 7-3 0,-13-9-1 0,13 9 3 16,-4-9 6-16,4 9 7 0,0 0 12 15,0 0 6-15,15-23 8 0,-5 17 9 16,2-1-1-16,1 0 0 0,3-2-15 0,1 3-3 16,1 0-4-16,3-1-3 0,-2 1-3 15,1 1-4-15,1-3-2 0,0 3-4 0,-1-2-4 16,3 0-20-16,-4 0-50 0,1 1-76 15,-1 0-80-15,-1 2-102 0,-1-1-101 16,-1 2-206-16,-1 1-35 0,-1-1 70 0,-1 3-345 16,-13 0-401-16</inkml:trace>
  <inkml:trace contextRef="#ctx0" brushRef="#br0" timeOffset="72904.42">4482 8575 2791 0,'4'-11'77'0,"-2"3"-5"16,0 0-8-16,4 1-7 0,-6 7-5 0,8-12-6 16,-2 8-5-16,1-3-38 0,-1 2-76 15,-6 5-104-15,14-3-136 0,-14 3-186 0,0 0 30 16,13 10-100-16,-13-2-70 0</inkml:trace>
  <inkml:trace contextRef="#ctx0" brushRef="#br0" timeOffset="73031.27">4374 8908 1670 0,'-4'9'109'0,"4"-9"8"0,0 0-5 16,0 0-9-16,0 0-9 0,23-3-10 16,-23 3-5-16,27-17-9 0,-5 6-6 0,-1-3-25 15,2 0-97-15,4-5-136 0,4 3-272 16,-3-3-154-16,3 2-119 0</inkml:trace>
  <inkml:trace contextRef="#ctx0" brushRef="#br0" timeOffset="73450.13">5186 8346 1957 0,'0'0'125'16,"-14"-3"-5"-16,14 3-7 0,0 0 17 16,-23 3 23-16,15 4 25 0,-1-2 4 0,-5 5-22 15,2 0-1-15,-3 1-3 0,3 3-6 16,-1 4-2-16,1-2-6 0,2-1-7 16,3 2-8-16,-1-1-7 0,4 0 0 0,0-2-2 15,4-1-6-15,0-13-5 0,6 23-6 16,2-18-7-16,1 2-10 0,7-6-6 0,-16-1-6 15,33-8 8-15,-14 3-6 0,3-5-6 16,-1 0-4-16,-2 2 6 0,-3-3 8 0,-5 0 8 16,1 0 5-16,-6 1-18 0,0-1-4 15,-6 11-7-15,-2-17-6 0,2 17-10 16,-8-13-2-16,8 13-5 0,-14-9-30 0,11 3-49 16,3 6-86-16,-10-7-99 0,10 7-91 15,-4-8-110-15,4 8-208 0,0 0-30 0,0 0 49 16,17-13-441-16,-7 10-528 0</inkml:trace>
  <inkml:trace contextRef="#ctx0" brushRef="#br0" timeOffset="73597.21">5467 8262 3237 0,'0'0'125'0,"-8"-9"8"0,8 9 20 0,0 0 0 16,-11-7-13-16,11 7-11 0,0 0-15 15,-8-6-15-15,8 6-51 0,0 0-74 0,0 0-74 16,0 0-97-16,0 0-107 0,0 0-216 15,0 0-44-15,0 0 59 0,0 0-215 0,35 2-211 16</inkml:trace>
  <inkml:trace contextRef="#ctx0" brushRef="#br0" timeOffset="73863.69">5860 7978 2048 0,'0'0'91'0,"-7"-11"12"15,7 11-7-15,-10-6-6 0,10 6 5 16,0 0 14-16,0 0 15 0,0 0 34 16,-18 16 12-16,18-16 2 0,2 20 0 0,-2-20 1 15,12 25-3-15,-2-9 8 0,1 0-8 16,-1 0 0-16,4 2-8 0,-3 0-6 0,-3 1-8 16,-2-2-8-16,-2 2-15 0,-4-2-12 15,-4 4-10-15,-2 1-8 0,-4-3-10 16,-1 1-23-16,-1-5-61 0,2-2-85 15,1-2-100-15,-1-7-107 0,2 0-107 0,0-3-177 16,8-1-47-16,-11-8 43 0,7-1-355 0,2-1-414 16</inkml:trace>
  <inkml:trace contextRef="#ctx0" brushRef="#br0" timeOffset="74045.77">5889 7891 2802 0,'4'-13'89'0,"0"1"42"0,-2 6-10 16,-2 6 23-16,4-13 18 0,-4 13 20 0,6-11 14 15,0 5-2-15,-6 6-10 0,17-15-14 16,-7 9-18-16,5-3-13 0,-1 1-14 0,-1 1-13 16,5-1-23-16,-5 4-64 0,1-2-85 15,-1 1-96-15,-1 2-113 0,0-2-112 16,-1 0-260-16,1 2 37 0,-12 3 75 0,19-8-280 16,-9 4-295-16</inkml:trace>
  <inkml:trace contextRef="#ctx0" brushRef="#br0" timeOffset="74412.97">6318 7605 2475 0,'-10'-14'102'16,"10"14"0"-16,0 0 12 0,0 0 26 15,-12-4 44-15,12 4 17 0,0 0 4 0,0 0 5 16,-17 21-5-16,13-11-9 0,2 3-14 16,-2-1-14-16,4 1-10 0,0-13-10 0,4 28-13 15,4-14-12-15,2-3-12 0,5 1-9 16,4-5-8-16,3-1-10 0,3-2-6 15,0-3-9-15,0-2-6 0,-1-2-9 0,-3-2-9 16,2-4 2-16,-2-3-3 0,-1-4-5 16,-3-2-1-16,-1-2 8 0,-1 0 14 0,-3-2 11 15,1 3 16-15,-1-1-6 0,-2 4 12 16,-2 3 6-16,1 1-1 0,-3 1-7 0,0 4-9 16,-6 7 22-16,13-8 11 0,-13 8 8 15,0 0 4-15,31 21 0 0,-19 0 0 0,-2 2-4 16,-1 9-1-16,-3 2-17 0,0 3-8 15,-2-1-8-15,-2-3-9 0,-2 0-8 16,0 1-25-16,-2-2-49 0,0-1-81 0,-2 1-86 16,-2-4-102-16,0 0-117 0,-5 2-112 15,-5-3-124-15,1-5-209 0,1-1 82 0,-3-5 74 16,-3-1-644-16,1 0-778 0</inkml:trace>
  <inkml:trace contextRef="#ctx0" brushRef="#br0" timeOffset="76280.94">4424 9906 3379 0,'2'-11'-177'15,"-2"11"35"-15,-2-21 29 0,2 21 34 0,-2-22 29 16,0 12 26-16,-3-2 23 0,1 1 25 16,-2 1 22-16,-2 0 3 0,0 0 20 15,-1 4 5-15,-3 0-1 0,0 3 2 0,-3 2 1 16,15 1 3-16,-31 4 5 0,12 5 6 16,-1 1-4-16,1 4-2 0,-1 3-2 0,-3 3-6 15,6-2-5-15,-1 3-5 0,3-1-7 16,1 1-4-16,3-4-5 0,3 1-1 15,4-2-4-15,0-4-4 0,6-3-11 0,-2-9 3 16,8 18-2-16,1-14 1 0,-9-4-6 16,22 4-1-16,-7-6-3 0,-15 2 0 0,27-7-3 15,-11-2-2-15,-3 0-3 0,1-3-1 16,-2-3-1-16,-3 0 1 0,1-1-3 0,0-3 7 16,-4 3-12-16,1 0 9 0,-1 1 11 15,-2 3 13-15,0 1 8 0,0 2 0 16,-4 9-6-16,6-16-6 0,-6 16 1 0,0 0 3 15,0 0 19-15,0 0 10 0,23 36 5 16,-17-12 6-16,1 4 4 0,1 7 10 16,-2 3 9-16,-2 1 5 0,0 1 16 0,-4-1 1 15,-4 4-19-15,0-2 1 0,-4 19-7 16,-5-8 3-16,-1-1-6 0,1-13-2 0,-3-5-7 16,4-3-7-16,-1-7-5 0,1-2-4 15,-1-5-8-15,-1-5-5 0,-1-2-8 0,3-5-3 16,-4-4-7-16,3-2-2 0,-1-1-5 15,-1-5-9-15,3 0-18 0,-1-1-39 0,1-1-39 16,2-1-41-16,1 0-42 0,1 0-47 16,4 0-54-16,0 0-42 0,2-2-29 0,2 0-52 15,2 0-59-15,4-4-116 0,-2 1-108 16,5 1 43-16,5-5-396 0,0-1-491 0</inkml:trace>
  <inkml:trace contextRef="#ctx0" brushRef="#br0" timeOffset="76815.61">4647 9807 2734 0,'-8'-8'-46'0,"8"8"22"0,0 0 23 0,0 0 22 15,-7-10 23-15,7 10 14 0,0 0 11 16,0 0 1-16,0 0 3 0,0 0 7 0,0 0 15 16,15-17 17-16,1 9 4 0,-1-2 0 15,8-1-5-15,1-4-14 0,1 0-17 16,-2 0-7-16,-2 2-7 0,-1-1-5 0,-5 5-4 15,-1 0-5-15,1 1-5 0,-5 0-5 16,0 3-2-16,-10 5-9 0,9-8-1 0,-9 8-15 16,0 0-35-16,0 0-40 0,0 0-35 15,0 0-33-15,0 0-27 0,0 0-35 16,0 0-28-16,0 0-19 0,0 0-13 0,-19 29-41 16,11-22-74-16,3 1-73 0,-5 0-199 15,-2 2-134-15</inkml:trace>
  <inkml:trace contextRef="#ctx0" brushRef="#br0" timeOffset="77100">4639 9840 1691 0,'-9'10'-39'0,"-1"-3"31"0,0 0 30 0,3-1 24 16,7-6 13-16,-16 10 9 0,16-10 8 0,-8 7 6 15,8-7 5-15,-7 7 18 0,7-7 16 16,0 0 12-16,3 17 6 0,-3-17 4 16,12 16 31-16,-2-7-2 0,-2 4 1 15,3 0 2-15,3 3-4 0,-3 1-2 0,5 0 0 16,-5 0 1-16,1-2 4 0,0 2 4 15,-5-2 0-15,3 0 0 0,-4 3 0 16,-4-4 1-16,0 1 15 0,-4 1-13 0,-4 2-17 16,-4-2-9-16,-5 0-16 0,-3 1-11 15,-1-1-13-15,0-2-18 0,-6-4-16 0,1 2-8 16,3-5-5-16,-2-1-7 0,3 0-9 0,3-3-15 16,-1-1-38-16,1 0-68 0,3-2-74 15,3-4-68-15,3-1-70 0,2-1-52 16,4-5-62-16,2 11-51 0,8-27-103 15,6 8-134-15,-1 0 80 0,8-6-415 0,1 0-494 16</inkml:trace>
  <inkml:trace contextRef="#ctx0" brushRef="#br0" timeOffset="77332.74">5120 9596 2842 0,'14'-15'14'0,"-3"4"21"15,-1 3 14-15,-4 2 15 0,0-1 16 16,-6 7-9-16,0 0 13 0,7-4 25 15,-7 4 25-15,0 0 17 0,0 0 8 0,4 24 8 16,-6-12 4-16,-2 6 3 0,0 1-1 0,-1 8-4 16,-1-2-11-16,-2 3-15 0,-2 5-13 15,-1 0-10-15,-1 0-10 0,2 0-15 16,-3-3-9-16,5-3-4 0,-4-3-16 0,5-1-41 16,-1-4-75-16,2-4-90 0,-2 0-109 15,3-5-137-15,-3-4-199 0,2-1-93 0,-2-2 95 16,8-3-434-16,0 0-492 0</inkml:trace>
  <inkml:trace contextRef="#ctx0" brushRef="#br0" timeOffset="77465.72">4928 9840 2738 0,'0'0'48'0,"-4"-17"7"0,4 17-3 0,-4-10-5 16,4 10-6-16,0 0-5 0,0 0-4 15,-2-12-6-15,2 12-23 0,0 0-62 0,0 0-100 16,12-7-164-16,-12 7-164 0,12 2 44 15,-12-2-104-15,15 10-49 0</inkml:trace>
  <inkml:trace contextRef="#ctx0" brushRef="#br0" timeOffset="77606.78">5168 9979 1838 0,'0'0'225'0,"0"0"-23"15,0 0-8-15,0 0-13 0,0 0-12 0,0 0-15 16,0 0-15-16,0 0-40 0,0 0-76 15,0 0-110-15,10-11-133 0,-6 5-229 16,-4 6-50-16,6-9-171 0,-6 9-165 0</inkml:trace>
  <inkml:trace contextRef="#ctx0" brushRef="#br0" timeOffset="77850.02">5502 9703 2206 0,'0'0'222'16,"4"-11"2"-16,-4 11 9 0,0 0 8 16,0 0 6-16,0 0-2 0,7-15-8 0,5 9-17 15,0-2-19-15,7 0-20 0,4-2-14 16,-1-2-19-16,3 3-15 0,0 0-15 0,-4-1-9 16,3 2-18-16,-3 1-44 0,-2 0-58 15,-1 1-70-15,-5 2-68 0,1 0-53 16,-4 2-39-16,-3 2-48 0,-7 0-44 0,0 0-84 15,6 7-145-15,-6-7 10 0,0 0-276 16,-13 20-313-16</inkml:trace>
  <inkml:trace contextRef="#ctx0" brushRef="#br0" timeOffset="78049.92">5490 9869 2399 0,'-8'5'68'0,"8"-5"18"16,-7 9 13-16,7-9 7 0,0 0 38 15,0 0 13-15,0 0 8 0,0 0 2 0,0 0-8 16,35-14-13-16,-20 5-12 0,4 0-10 16,-1 0-18-16,-1-1-9 0,1 1-10 0,-1 0-17 15,-1-1-50-15,1 3-61 0,-3-1-73 16,1-1-82-16,-3 1-94 0,-1 0-146 0,-3 2-135 16,0-2 71-16,0 1-244 0,-8 7-234 15</inkml:trace>
  <inkml:trace contextRef="#ctx0" brushRef="#br0" timeOffset="80437.83">6504 8970 971 0,'0'0'265'0,"-4"-19"-75"16,4 19-32-16,-8-11-16 0,8 11-16 0,-10-10-6 15,10 10-5-15,-17-3-2 0,3 2 21 16,14 1 2-16,-27 4-2 0,14 0-3 16,-3 2-2-16,1 4 3 0,-1 2-1 0,3 3 0 15,-3 4-1-15,4 0-5 0,3 2-2 16,-1 3-2-16,6 1-19 0,0-1 1 0,4-1-3 15,2 0-5-15,2 4-1 0,2-4-3 16,6-1 9-16,1-3-6 0,3 1-9 0,3-6-7 16,0-3-6-16,7-2-7 0,-5-3-5 15,2-4-8-15,0-1-36 0,-1-2-57 16,-1 1-66-16,-2-5-66 0,-5 1-70 0,2 0-71 16,-7-2-74-16,-1 0-188 0,-6 1 12 15,-2 5 78-15,4-10-219 0,-4 10-198 0</inkml:trace>
  <inkml:trace contextRef="#ctx0" brushRef="#br0" timeOffset="81052.69">6684 8942 2015 0,'0'0'53'0,"2"-16"20"0,-2 16 24 15,0 0 24-15,0 0 24 0,-2-14 51 16,2 14 11-16,0 0-19 0,0 0-8 16,2-18-12-16,-2 18-8 0,11-14-6 0,1 2-8 15,2 2 1-15,3-4-9 0,4 0-6 16,5-5-13-16,-3 4-9 0,-2 0-12 0,1 1-7 16,-1-1-12-16,-2 3-8 0,-1 0-5 15,-5 2-4-15,3 1-10 0,-7 2-1 16,3-1-5-16,-4 3-1 0,-8 5-6 0,15-8-1 15,-15 8-7-15,10-6-2 0,-10 6-2 16,0 0-3-16,0 0-4 0,0 0-1 0,0 0 0 16,0 0-2-16,-17 36-5 0,11-25 0 15,0 4-3-15,-2 0 1 0,2 6-2 0,1-1 4 16,1 2-3-16,2 2 3 0,-2 3 2 16,2-3 3-16,0 1 5 0,4-2 2 15,0 1 1-15,0-1 3 0,2 0 1 0,-2-3-5 16,1 0-1-16,1 0 0 0,0-4 0 15,0-3 1-15,-4 0 2 0,4 0 9 0,-4-2 6 16,0-11 0-16,-8 25-1 0,-1-14-2 16,-5 1-5-16,-2-1 2 0,1-2-7 15,-2 2-1-15,-1-3 5 0,3 0 27 0,-1 0-1 16,1-2 9-16,3-1 6 0,0 0-11 16,12-5 15-16,-15 6 20 0,15-6 6 0,-10 4-3 15,10-4-1-15,0 0-1 0,0 0-1 0,0 0 0 16,0 0 0-16,50-18-4 0,-26 8-8 15,1-2-6-15,6-3-6 0,0 0-10 16,2-1-5-16,-4 0-7 0,4-1-5 0,-4 2-12 16,0 0-27-16,-6 0-42 0,-3 2-56 15,-5 5-56-15,3-2-60 0,-5 2-91 0,-1-3-78 16,-4 5-85-16,-5-1-77 0,1 1-219 16,-4 6 16-16,2-10 69 0,-2 10-573 15,0 0-705-15</inkml:trace>
  <inkml:trace contextRef="#ctx0" brushRef="#br0" timeOffset="90444.66">12087 8038 1372 0,'4'-11'133'0,"-2"-1"-39"0,-2 12-15 16,4-18 16-16,-4 18 9 0,0-14 3 16,0 14 5-16,3-13 3 0,-3 13 8 15,0 0 2-15,0-14 6 0,0 14-5 0,0 0-9 16,0 0 1-16,0 0 16 0,0 0-1 16,0 0 13-16,0 0 10 0,-17 36-3 0,5-14-5 15,-1 6 4-15,-3 2-1 0,-9 13-1 16,0 0-11-16,2 1-8 0,-1 1 4 15,-1 2-8-15,0-3-25 0,4 0-9 0,3-8-10 16,5-5-6-16,5-8-8 0,0 0-6 16,2-6-9-16,2 0 0 0,1-3-3 0,3-4-1 15,0-10-4-15,9 9-8 0,-9-9-4 16,0 0-1-16,29-17-4 0,-13 5-2 0,1-8-6 16,1 2 0-16,-1-6-6 0,6-6-1 15,5-10-4-15,1-2 6 0,-4-2-10 16,4-3 1-16,-4 2-3 0,0-1-1 0,0 3-2 15,-7 9 2-15,-3 4-1 0,-5 7-1 0,2 0 2 16,-3 5 1-16,-1-1 1 0,-8 7-4 16,4 1 1-16,-4 1-2 0,0 10 0 15,-8-8 5-15,8 8 3 0,-17 7 2 0,5-1 3 16,-1 6 1-16,1 1-1 0,-2 2 0 16,7 1-2-16,-1 1 0 0,-2 0 4 0,10 1-5 15,-4-4 1-15,8 1 1 0,4 1-3 16,2-3 3-16,1 0-1 0,7-4 0 15,-5-1 0-15,7 0-5 0,-3-3 6 0,1-4-1 16,-1 1-3-16,2-4 2 0,-1 1-3 16,-5-3 3-16,3-2-4 0,-2-3 5 0,1 0-7 15,-1-1 0-15,-3-2-3 0,-1 0 3 16,-2 2 2-16,1 2 4 0,-1-1 21 16,-4 2 19-16,4 0 16 0,-2 2-4 0,-6 5 9 15,7-9-18-15,-7 9-1 0,0 0-1 0,0 0 0 16,0 0-3-16,0 0 3 0,0 0 1 15,-13 32-1-15,5-22-3 0,4 7-8 0,0-2 0 16,-2 2-2-16,-1 2-1 0,3-2-5 16,-4 2-1-16,4 0-2 0,2-1-6 15,-2-1-29-15,0 2-51 0,4-5-44 0,0 1-68 16,0-3-76-16,4 0-69 0,2-2-78 16,-2 1-73-16,4-3-102 0,0-3-159 0,5-1 77 15,-1 0-533-15,-3-4-646 0</inkml:trace>
  <inkml:trace contextRef="#ctx0" brushRef="#br0" timeOffset="90678.55">12786 8142 3053 0,'0'0'-31'0,"4"-9"36"0,-4 9 27 0,0 0 11 16,0 0 16-16,0-18 16 0,0 18 14 15,6-7-2-15,-6 7 15 0,20-7 8 16,-11 4 8-16,13-2-1 0,-3 3-5 0,2-1-10 15,1 0-6-15,7 1-7 0,0-2-8 16,-2 2-7-16,6 1-10 0,-8 0-5 16,4-2-2-16,-4 3-8 0,-3-1-5 0,3 1-10 15,-4 0-27-15,-4-1-43 0,1 1-65 16,-6-2-95-16,-3 2-97 0,-9 0-108 0,0 0-213 16,8 3 46-16,-8-3 64 0,0 0-181 15,0 0-180-15</inkml:trace>
  <inkml:trace contextRef="#ctx0" brushRef="#br0" timeOffset="90913.02">13019 8128 1853 0,'-10'-7'45'0,"10"7"21"0,-7-9 13 15,7 9 14-15,0-14 15 0,0 14 17 16,0-13 19-16,0 13 17 0,0 0-17 0,0 0-5 16,0-18-10-16,0 18 11 0,0 0 17 15,0 0 9-15,0 0-4 0,0 0 5 0,0 0-5 16,0 0-11-16,0 0-10 0,-4 45-13 15,0-32-10-15,-2 2-13 0,-2 0-9 16,0 1-8-16,-1 1-9 0,1 1-16 0,-4-1-42 16,-1 0-66-16,5 0-100 0,-2 0-117 15,3-2-130-15,-7 3-265 0,2-2 68 0,5-2 71 16,-3 1-306-16,-2-1-310 0</inkml:trace>
  <inkml:trace contextRef="#ctx0" brushRef="#br0" timeOffset="91097.01">12618 8558 2540 0,'0'0'122'16,"0"0"-7"-16,0 0 16 0,0 0 27 0,0 0 26 15,0 0 15-15,0 0-11 0,35-13-8 16,-14 7-14-16,4-4-18 0,4 2-13 0,0-1-13 16,0 2-13-16,2-1-16 0,-1-1-36 15,-1 1-57-15,0 3-87 0,-4-1-102 16,4 0-120-16,-12 0-181 0,5 1-115 0,-3 0 75 15,-2 2-299-15,-3 0-315 0</inkml:trace>
  <inkml:trace contextRef="#ctx0" brushRef="#br0" timeOffset="92448.24">14879 8119 2916 0,'12'-15'19'16,"-6"2"13"-16,-2 1 18 0,-4 4 24 0,0 8 12 16,0 0 7-16,0 0 31 0,-10-20 14 15,10 20 4-15,-19-4-1 0,19 4-7 16,-26 4-3-16,15-1-4 0,-3 3-5 0,-3-1-8 16,5 5-10-16,-1-4-9 0,5 3-8 15,0-1-8-15,2 2-6 0,2 0-5 16,4-10-7-16,4 16-3 0,2-6-5 0,2-3-5 15,5 0-3-15,-1-2-6 0,4 0-2 16,-3-4-1-16,3 1-3 0,-16-2-2 0,23-3-5 16,-15-1-3-16,-8 4-2 0,11-15-3 15,-11 15-4-15,0-16 2 0,0 16-4 0,-11-20-1 16,3 10 6-16,0 0 15 0,-2 2 7 16,3 0 23-16,-3 2-2 0,10 6-11 15,-10-12 3-15,10 12-12 0,0 0-5 0,0 0 1 16,0 0-2-16,22-12 5 0,-5 10-12 15,6 2-4-15,3-1 1 0,6-1-5 0,5 1 0 16,2-2-3-16,6-1 0 0,-1 0-1 16,-3 1 0-16,-4 0-3 0,-6 0 0 15,2 1-11-15,-8 0-25 0,-4-1-50 0,-3 2-67 16,-1 1-68-16,-5 1-78 0,-7 0-82 16,-5-1-67-16,0 0-158 0,-1 12-78 0,1-12 71 15,-22 13-358-15,5-4-436 0</inkml:trace>
  <inkml:trace contextRef="#ctx0" brushRef="#br0" timeOffset="92964.39">13722 8550 2649 0,'-17'0'6'0,"17"0"15"15,0 0 6-15,-17 0 10 0,17 0 21 16,0 0 26-16,0 0 40 0,0 0 53 0,0 0 20 16,0 0 6-16,38-5-4 0,5 0-5 15,31-2-7-15,7-1-7 0,8-2-6 0,8 4-13 16,4-4-7-16,7 2-24 0,7 1-14 15,1 0-9-15,2 1-8 0,-2-1-11 16,-9 1-10-16,-4 2-5 0,-6 0-9 0,-12 0-2 16,-10 0-11-16,-18 3-4 0,-13-1-5 15,-11 0 0-15,-8 1-4 0,-3-1-9 0,-7 1-22 16,-9 1-29-16,-6 0-40 0,0 0-58 16,0 0-59-16,0 0-54 0,0 0-51 0,-35 1-70 15,18 2-60-15,-3 1-210 0,-1-1 17 16,0 3 54-16,-5 2-282 0,5 3-319 15</inkml:trace>
  <inkml:trace contextRef="#ctx0" brushRef="#br0" timeOffset="93749.7">14083 8968 2504 0,'0'-8'70'16,"0"8"4"-16,4-15-1 0,-4 15-1 0,0 0 15 16,0 0 64-16,0 0 21 0,0 0-8 15,0 0-5-15,0 0-4 0,0 0-7 16,6 47-9-16,-6-33-5 0,0 7 1 0,0-2-6 15,3 1 3-15,1 0-4 0,6 3-6 16,2-1-9-16,1-1-7 0,-1-3-11 0,5 1-3 16,-1-4-14-16,-3-2-1 0,5-3-3 15,-5-1-4-15,-1-4-9 0,4-1-1 16,-3-4-7-16,-13 0-4 0,25-8-8 0,-13 1-1 16,-2-5-3-16,5-1 2 0,-5-1-3 15,-1-7 1-15,1 1-7 0,0-5 1 16,-2 1-7-16,-1 0 3 0,-1 0-2 0,2-1 4 15,-4 5 9-15,0 1 20 0,0 0 9 16,-3 1-8-16,-1 4 3 0,4 0-19 0,0 2 4 16,-4 0-3-16,0 12 9 0,0-21-11 15,4 12-1-15,-2 0 2 0,-2 9-3 0,2-15-1 16,0 8-3-16,-2 7-1 0,2-11 1 16,-2 11-4-16,2-11-3 0,-2 11-2 15,4-9-2-15,-4 9-1 0,4-8-3 0,-4 8 0 16,5-9 0-16,-5 9-2 0,8-4-3 0,-4-2 4 15,-4 6-2-15,15-6 1 0,-7 5-2 16,6-2 9-16,-14 3 16 0,31-4-3 16,-16 3 3-16,7 0-5 0,-1 1-2 0,8 0-1 15,0-2 1-15,6 2-3 0,4 0-5 16,5-2-1-16,3 1-2 0,3-2-2 0,-3-1-4 16,-1 3 0-16,-3-1-2 0,-4 1 1 15,-6-3-4-15,-4 3-3 0,-4 0-8 16,-4-1-21-16,-1 2-27 0,-5 2-42 0,-5-2-52 15,-4 1-68-15,-6-1-80 0,0 0-75 16,0 0-79-16,0 0-69 0,0 0-183 0,-26 16-45 16,17-10 74-16,-7-1-517 0,-1 3-648 15</inkml:trace>
  <inkml:trace contextRef="#ctx0" brushRef="#br0" timeOffset="94184.66">14775 8940 3486 0,'0'0'30'0,"0"0"20"0,-14 2-9 16,14-2 14-16,0 0 20 0,0 0 22 15,-8 7 30-15,8-7 15 0,0 0 2 0,-3 13-6 16,3-13-10-16,-6 18-11 0,4-6-7 16,-2 1-3-16,-2-3-3 0,2 5 3 0,-2-1 0 15,-1 2-3-15,-1 0-3 0,0-1 13 16,4 0-10-16,-2-4-14 0,-1 1-5 15,3-2-4-15,0-2-4 0,4-8-5 0,-6 14-1 16,6-14-9-16,0 0-7 0,0 0-4 16,0 0-7-16,0 0-7 0,35-11-1 0,-19 1-3 15,3-5-2-15,2 2-7 0,6-6 0 16,-1 2-3-16,3-2-5 0,0 2-5 0,-2 2 1 16,-2 1-1-16,-4 3 3 0,5 3 3 15,-9 0 3-15,0 2 2 0,-5 5 31 0,2 1 3 16,-3 3 17-16,-1 1 6 0,-4 4 11 15,0 0 8-15,-3 2-1 0,-3 1-1 16,0-1-5-16,0 3-8 0,-2 0-9 0,1-1-4 16,-3 2-6-16,2-1-6 0,-4 0-6 15,4-2-11-15,-2 0-44 0,0-2-59 0,2 1-69 16,-2-3-86-16,4-7-100 0,-3 11-103 16,3-11-119-16,0 0-216 0,0 0-21 0,0 0 99 15,0 0-644-15,0 0-777 0</inkml:trace>
  <inkml:trace contextRef="#ctx0" brushRef="#br0" timeOffset="97827.62">13755 8118 402 0,'0'0'176'16,"-13"1"-42"-16,13-1-23 0,0 0-6 0,0 0-1 16,-16 2-3-16,16-2-4 0,0 0-8 15,0 0 3-15,0 0-3 0,0 0-1 16,-13-6-3-16,13 6 1 0,0 0 1 0,0 0-2 16,0 0 5-16,0 0 4 0,0 0 5 15,0 0 4-15,21-22 2 0,-9 17-7 16,-3 0 0-16,9-2-1 0,1 1-3 0,-1-2-1 15,3 3 0-15,0-1-2 0,1 2-13 16,-3 1-8-16,-5 1-6 0,3 4 0 16,-17-2-14-16,15 9 9 0,-13-2-13 0,-2-7 13 15,-9 25-6-15,-5-7-5 0,-5 0 2 16,-3 7-29-16,-3-3 4 0,0 1 2 0,4 0 15 16,-1-2 2-16,5-3 1 0,-2 1-4 15,5-2 7-15,2-1 5 0,7-1 5 0,1-2 9 16,4 0 26-16,0-13 10 0,13 20-1 15,1-10-5-15,1-5-8 0,11 1-7 16,-1 0-4-16,6-3-4 0,-2 1-1 0,0-1-7 16,0-2-8-16,-4 1-3 0,-3-2-5 15,3 2-4-15,-8-2-4 0,-1 0-7 0,-3 1 0 16,-1-1-2-16,-2 2-8 0,1-2-38 16,-11 0-65-16,12 3-77 0,-12-3-80 0,6 3-81 15,-6-3-80-15,0 0-158 0,0 0-87 16,0 0 66-16,0 0-266 0,0 0-325 15</inkml:trace>
  <inkml:trace contextRef="#ctx0" brushRef="#br0" timeOffset="101957.7">5500 5699 2116 0,'-10'-3'-129'0,"10"3"21"0,-17-7 22 16,17 7 24-16,-16-5 17 0,16 5 16 16,-11-6 16-16,11 6 18 0,-12-6 16 0,12 6 14 15,0 0 9-15,-12-9 9 0,12 9 8 16,0 0 13-16,0 0 10 0,0 0 13 0,14-22 14 15,-2 16 12-15,9 2 3 0,6-5-4 16,10-5 5-16,19-1-2 0,4-5 1 16,4-1 1-16,6-2-7 0,0 1-2 0,1-1-17 15,-1 1-30-15,0 1-4 0,0 5-7 16,-10 1-3-16,-6 0-5 0,-11 5-5 0,-9 3-9 16,-8 0 2-16,-7 5-6 0,-2 1 3 15,-1 1-1-15,-16 0 2 0,19 5-1 16,-11 0 1-16,-8-5 0 0,8 13-1 0,-6-5 4 15,-2-8-4-15,2 18-2 0,-2-6-3 16,2 0 2-16,0 3-1 0,1-1 0 16,-1 5 23-16,4 1 2 0,0 6-2 0,2 0 1 15,3 9 0-15,7 11 1 0,1 4 5 16,6 2 2-16,1 2 8 0,3 8 3 0,4-1 3 16,0 6 3-16,3 0 0 0,1 4-8 15,2 1 6-15,2 6-6 0,-3 5 4 16,1 4 0-16,-2 0-9 0,-2 1-2 0,0 1-3 15,-4-5 0-15,-2-3 2 0,0-1 4 16,-6-4-2-16,-2-5-17 0,3-1-6 0,-5 0 12 16,0 0 17-16,-1-1-1 0,1 0-4 15,-1-4-1-15,-1-2-2 0,1-1-3 0,1-3-4 16,-2 1 2-16,5-4-3 0,-5-1-4 0,4-1-3 16,-1-3 2-16,1 1-1 0,-3-3 1 15,1 0 2-15,0-5 4 0,-3-3 3 16,-1-7 3-16,-1 0 1 0,0 0 0 15,-3 2-1-15,3-2-2 0,-3 1-2 0,3 0-1 16,-4 1-1-16,-1 1 0 0,1-4-3 16,0 3-5-16,-5-2-5 0,3 2-1 0,-2-2-1 15,0 2 0-15,2-2-16 0,-3 2-28 0,3-2 0 16,0 0 0-16,0 0 0 0,-2-6 0 16,3-2 0-16,1-1 0 0,0 0 0 0,-3-1 0 15,1-1 0-15,2-3 0 0,-2-1 0 16,1-5 0-16,-1 1 0 0,-4-3 0 0,2-1 0 15,-2 0 0-15,-1-2 0 0,-1-2 0 16,4 1 0-16,-4-1 0 0,-2-7 0 16,4 12 0-16,-4-12 0 0,4 11 0 0,-4-11 0 15,0 0 0-15,8 11 0 0,-8-11 0 0,0 0 0 16,3 11 0-16,-3-11 0 0,0 0 0 16,0 0 0-16,2 10 0 0,-2-10 0 0,0 0 0 15,0 0 0-15,-15 10 0 0,7-6 0 16,-5 3 0-16,-3 1 0 0,-1 2 0 15,-5 3 0-15,-7 1 0 0,-2 2 0 0,0 0 0 16,-8 8 0-16,-7 1 0 0,11-5 0 0,6-2 0 16,-2 0 0-16,4-1 0 0,6-4 0 15,-1 2 0-15,5-5 0 0,1-2 0 16,3-1 0-16,5-1 0 0,-2-3 0 0,10-3-109 16,0 0-323-16,-13-11-76 0,13 11-82 15,6-23-168-15,1 7-43 0,-1-3 70 16,2-3-719-16,0-4-898 0</inkml:trace>
  <inkml:trace contextRef="#ctx0" brushRef="#br0" timeOffset="110299">11628 10142 543 0,'0'-17'165'0,"0"17"-40"0,0 0-24 16,0 0-12-16,5-21 15 0,-5 21 1 0,4-17 8 16,0 4 8-16,4 0 20 0,-2-4 16 15,1 2 6-15,1-2 39 0,-2 0 20 0,2 1-9 16,-4 5 1-16,3 0 2 0,-3 2-3 15,-4 9-6-15,6-18-6 0,-6 18-11 16,4-9-14-16,-4 9-3 0,0 0-2 0,0 0-4 16,0 0-10-16,-21 37-11 0,17-21-8 15,-4 0-12-15,6 1-10 0,-2-1-11 16,0 0 12-16,4-2-5 0,0 1-8 0,8 0-9 16,-2 2-12-16,2-4-3 0,5 0-7 15,-1-3-7-15,5 0-10 0,-1-3-4 0,1-1-2 16,5 0-3-16,-5-4-6 0,-2-1-3 15,3-1-6-15,3-1-1 0,-3-5-6 16,1 1 0-16,-2-3-5 0,-3 0 0 0,2 0 5 16,-3-1 11-16,-1 1-1 0,-3 0 16 15,-1 1 12-15,0-1 13 0,2 3 9 0,-6 0 1 16,3 0 4-16,-7 5-6 0,6-7-10 0,-6 7-3 16,12-6-9-16,-12 6-1 0,0 0 0 15,0 0 6-15,0 0 4 0,0 0 0 16,0 27-8-16,0-27 0 0,-8 25-8 0,4-9-5 15,-2 2-2-15,-5 4-3 0,1 2-2 16,2-1-5-16,-3 4-5 0,-3 3 1 0,6 1-5 16,-1-3-2-16,1-3-18 0,-4 0-56 15,6-2-91-15,2-2-88 0,1-2-101 16,3-5-96-16,0-1-122 0,7-2-166 0,-1-3-108 16,2-2 108-16,4-1-720 0,-3-3-880 15</inkml:trace>
  <inkml:trace contextRef="#ctx0" brushRef="#br0" timeOffset="110444.71">12277 10327 3728 0,'4'-13'-24'0,"5"4"37"16,-9-1 20-16,0 10 16 0,8-11 26 15,-8 11 5-15,0 0 8 0,0-15-7 0,0 15-9 16,0 0-9-16,0 0-11 0,0 0-69 16,0-17-91-16,0 17-105 0,0 0-109 0,4-5-236 15,-4 5 14-15,10-4 65 0,-10 4-225 16,11-6-197-16</inkml:trace>
  <inkml:trace contextRef="#ctx0" brushRef="#br0" timeOffset="110765.64">12660 10034 1978 0,'0'-9'127'0,"0"9"28"16,0 0 18-16,-13-18-13 0,13 18 18 15,-16 2 7-15,16-2 14 0,-25 7 25 0,12 2 5 16,1-1-1-16,-5 7-13 0,-1-2-10 15,1 6-9-15,-3 1-9 0,7 1-13 0,1 3-10 16,-1-2 7-16,5 0-13 0,4-1-12 16,0-1-28-16,2 1-11 0,4-3-6 0,6-3-5 15,-4 2-9-15,7-4-3 0,-1-3-1 16,2-3-3-16,-3-1 0 0,3-1 3 0,-12-5-2 16,14 1-6-16,-7-2-7 0,-7 1-10 15,12-7-1-15,-12 7-7 0,0-13-7 0,0 13-3 16,-8-14-2-16,8 14-15 0,-8-13-49 15,5 8-55-15,-3-1-69 0,6 6-80 16,-8-10-87-16,8 10-93 0,-4-9-77 0,4 9-264 16,0 0 69-16,14-11 63 0,-3 8-453 15,3-2-543-15</inkml:trace>
  <inkml:trace contextRef="#ctx0" brushRef="#br0" timeOffset="111136.87">13013 10031 3119 0,'-4'-17'-12'0,"4"17"25"16,-7-12 28-16,7 12 21 0,0 0 45 0,-8-12 15 16,8 12 7-16,0 0-2 0,-4-9-9 15,4 9-15-15,0 0-7 0,0 0-10 0,0 0-7 16,19-13-7-16,-9 13 2 0,-10 0-6 16,21 0-2-16,-21 0 0 0,25 3 7 0,-13 4 9 15,-2-4 8-15,-2 5 3 0,-1-1 11 16,-3 1 8-16,2 2 3 0,-6-10 1 15,2 19-6-15,-2-19-11 0,0 19-7 0,0-10-13 16,0-9-3-16,0 16-3 0,2-6-11 16,-2-10-7-16,8 18-7 0,-4-8-3 0,3 0 1 15,-1-2-5-15,2 1 5 0,0-1 36 16,-3 1 36-16,-5-9 41 0,4 17 23 0,-8-5 12 16,-5-3 0-16,-3 4-8 0,-5 3-9 15,-5-2 1-15,-3 2-17 0,-4 1-17 16,0-1-14-16,8-4-37 0,-5 1-93 15,1 0 0-15,8-3 0 0,-1-3 0 0,3 1 0 16,5-2-97-16,2-1-214 0,1-2-120 0,7-3-127 16,0 0-149-16,0 0-137 0,0 0 89 15,0 0-771-15,0 0-972 0</inkml:trace>
  <inkml:trace contextRef="#ctx0" brushRef="#br0" timeOffset="111346.99">13620 10012 4505 0,'6'-5'29'0,"-6"0"-3"0,0 5 7 0,7-7 13 15,1 2 37-15,-8 5 24 0,29-9 11 16,-8 4-5-16,7-3-11 0,-1 4-9 0,0-2-11 16,2 4-6-16,0-3-12 0,4 2-20 15,-8-2-56-15,-2 2-76 0,-1-1-92 16,-7 4-108-16,3-3-107 0,-7 0-199 0,-1 1-52 15,-10 2 79-15,0 0-369 0,0 0-415 16</inkml:trace>
  <inkml:trace contextRef="#ctx0" brushRef="#br0" timeOffset="111533.89">13845 9847 2761 0,'0'0'46'16,"-10"-8"19"-16,10 8 42 0,0 0 21 0,-12-5-3 15,12 5 17-15,0 0 33 0,0 0 26 16,0 0 9-16,0 0 0 0,0 0-9 15,4 26-17-15,-4-26-16 0,0 25-12 0,4-10-18 16,-4 1-8-16,0 4-18 0,0 0-7 16,-4 2-38-16,4-2-73 0,-4 2-89 0,0-2-96 15,-5 1-105-15,1 1-115 0,2 2-250 16,-6-1 34-16,1 0 76 0,3 0-331 0,-5-2-365 16</inkml:trace>
  <inkml:trace contextRef="#ctx0" brushRef="#br0" timeOffset="111697.39">13655 10340 2720 0,'0'0'111'0,"0"0"10"0,0 0 15 16,29-26 25-16,-16 22 18 0,3-1 8 15,1 1-10-15,5-2-18 0,-1 1-15 16,0 1-17-16,4 2-14 0,-3-2-50 0,1 1-88 16,-2 0-81-16,1 2-120 0,-1-1-117 15,-4 2-243-15,-1 0 24 0,-3-2 69 0,-13 2-207 16,18 0-193-16</inkml:trace>
  <inkml:trace contextRef="#ctx0" brushRef="#br0" timeOffset="113017.94">14711 9804 2108 0,'4'-15'86'0,"-2"7"33"16,-2 8 37-16,2-12 18 0,-2 12-1 16,0 0 17-16,0 0 9 0,1-15-1 15,-1 15-9-15,0 0-12 0,0 0-10 0,0 0 10 16,0 0 17-16,0 0 5 0,0 0-2 16,4 39 10-16,-4-23 1 0,0-1-21 0,0 3-7 15,-2 2-13-15,0-1-11 0,1 2-11 16,-1-2-16-16,0 2-10 0,0-1-13 15,-4-1-8-15,2-1-13 0,0 0-12 0,2-1-55 16,2-2-73-16,-4-3-86 0,4 1-94 16,-2-4-96-16,2 0-101 0,0-9-117 0,4 15-162 15,-2-10 39-15,-2-5-503 0,0 0-641 16</inkml:trace>
  <inkml:trace contextRef="#ctx0" brushRef="#br0" timeOffset="113203.69">14998 10020 3458 0,'0'0'45'16,"3"-14"58"-16,-3 14 20 0,0 0 24 0,0 0 11 16,0 0 21-16,2-13 0 0,-2 13-3 15,0 0-25-15,0 0-14 0,0 0-15 16,2-10-12-16,-2 10-14 0,0 0-52 0,0 0-68 16,4-4-91-16,-4 4-87 0,0 0-99 15,0 0-91-15,0 0-254 0,0 0 33 0,0 0 89 16,0 0-296-16,0 0-307 0</inkml:trace>
  <inkml:trace contextRef="#ctx0" brushRef="#br0" timeOffset="114318.99">15540 9702 2214 0,'4'-14'-31'16,"0"2"18"-16,-2 1 25 0,-2 11 35 15,0-20 18-15,0 20 17 0,-2-17 14 0,-4 9 32 16,6 8 3-16,-15-13 10 0,3 9-25 16,0 3 3-16,-3 1 1 0,15 0 0 0,-37 3 0 15,18 3-2-15,-3 1-3 0,5 2-6 16,-2 3-6-16,-1 1-9 0,5 0-9 15,1-1-9-15,2 3-4 0,5-2-8 0,1 2-5 16,4-2-6-16,4 0-3 0,-2-13-5 16,10 23-6-16,-3-13-8 0,3-2-17 0,2-1-18 15,-1 0-12-15,3-4-5 0,-3-1-1 16,-11-2-9-16,26-2 6 0,-17-1 0 0,7-2 5 16,-3-4-4-16,1-1 9 0,0 0-1 15,-3-1 5-15,-1 0-2 0,2-1 3 16,-5 0 3-16,3 0-4 0,-4 3 6 0,0 1 14 15,1 1 13-15,-7 7 8 0,10-15 6 16,-10 15-2-16,4-8 1 0,-4 8 3 0,0 0 19 16,0 0 20-16,0 0 14 0,0 0 12 15,8 34 11-15,-12-17 9 0,2 3 8 16,0 3 13-16,-2 2 19 0,-2 1 17 0,2 1-2 16,-3-3-4-16,1 3-6 0,-2-6 1 15,0 3-7-15,1-3-8 0,-3-2-11 16,-2-2-8-16,4-1-8 0,-5-2-11 0,1 1-12 15,-1-3-11-15,-1-1-7 0,1-3-7 16,-1-3-6-16,0 1-10 0,1-4-6 0,-3-2-5 16,16 0-5-16,-23-2-8 0,11-2-8 15,3-2-32-15,9 6-35 0,-12-14-50 0,8 6-56 16,0 0-64-16,4 8-65 0,10-22-72 16,-6 12-65-16,6-3-65 0,1-2-60 0,3 3-179 15,1-2-24-15,7-1 94 0,-1 0-503 16,6-1-612-16</inkml:trace>
  <inkml:trace contextRef="#ctx0" brushRef="#br0" timeOffset="114654.01">16166 9490 2942 0,'20'-19'-15'16,"-5"6"39"-16,-5 2 20 0,-3 4 3 16,-7 7 1-16,0 0 16 0,0 0 25 0,0 0-1 15,0 0 22-15,-54 16 28 0,27 3-1 16,-10 9 8-16,-3 4-4 0,-3 4-5 15,6 4-8-15,2-1-4 0,6 4-7 0,2-2 2 16,4 2 3-16,5-7-4 0,9-6-2 16,3-1-5-16,4-6-4 0,6 0-8 0,5-1 2 15,7-2-16-15,3-4-3 0,3-3-13 16,5-4-2-16,-2-1-5 0,-4-5-2 0,3-3-8 16,-5-3-6-16,-2-1-2 0,-1-7-3 15,-6-1-11-15,-3-1-1 0,-5-4-1 16,-2 2-5-16,-2-1-4 0,-5-2-3 0,-3 3-14 15,-2-1-47-15,-3 2-53 0,-1 2-67 16,1 3-76-16,-1-1-87 0,3 7-87 16,1-3-149-16,-2 5-102 0,5 0 42 0,9 1-400 15,0 0-497-15</inkml:trace>
  <inkml:trace contextRef="#ctx0" brushRef="#br0" timeOffset="115155.7">16616 9673 2636 0,'8'-11'-95'0,"-8"11"45"16,7-12 39-16,-7 12 39 0,8-10 35 15,-8 10 27-15,4-7 21 0,-4 7 18 0,0 0-15 16,6-9 8-16,-6 9 0 0,0 0-4 16,0 0 4-16,0 0 21 0,0 0 13 15,0 0 10-15,0 0 0 0,25 16-8 0,-19-9-10 16,-2 1-16-16,3 3-9 0,-1 0-10 16,0 0-6-16,2 3-9 0,1-1-9 0,3-2-7 15,-2 2-6-15,-1-5-11 0,1 3-1 16,-2-5-9-16,2 2-2 0,-3-3-4 15,-7-5 1-15,14 4-11 0,-14-4-3 0,0 0-2 16,0 0 10-16,21-12 25 0,-21 12 5 16,6-13 6-16,-6 13-19 0,4-15 1 0,-4 15 3 15,0-15 4-15,0 15 3 0,0 0 0 16,-2-17-11-16,2 17-3 0,0 0-7 0,-8-13-7 16,8 13-3-16,-11 0-5 0,11 0 1 15,0 0-2-15,-22 12-3 0,13-5 3 0,-1 1-8 16,-2 3 0-16,-1 1-4 0,3 0 1 15,-4 3-2-15,3-1 0 0,-3 1-5 0,3-2-3 16,1 2-10-16,-2-2-40 0,5 1-64 16,-1-2-70-16,0-1-92 0,4-1-73 15,-2 0-88-15,6-4-126 0,0-6-181 0,0 13 35 16,0-13 105-16,0 0-461 0,14 9-523 16</inkml:trace>
  <inkml:trace contextRef="#ctx0" brushRef="#br0" timeOffset="115920.76">17439 9584 2703 0,'6'-10'-58'0,"-4"-2"42"16,0-1 27-16,2 3 26 0,-4 10 32 0,2-21 32 16,-2 21 27-16,0-19-6 0,0 19 6 15,-8-15 1-15,2 8 1 0,6 7 3 16,-21-7 4-16,9 7 0 0,12 0 1 0,-31 7 4 15,16-3-5-15,-3 7-11 0,3-2-6 16,1 2-2-16,-1 4 0 0,3-1-8 0,3 1-7 16,1 0-5-16,0 3-7 0,8-4-5 15,0-1-7-15,4 1-6 0,6-2-5 16,1 0-5-16,7-1-5 0,1-5-5 0,2 2-3 16,1-4-2-16,-3-1-2 0,-1-3 4 15,-1 0 12-15,-2-3 18 0,1 0 2 0,-4-3-3 16,-3-1-21-16,1-2-1 0,-4 1-4 15,0-1-8-15,-6 9-3 0,0-17-6 0,0 17-2 16,-4-15-3-16,4 15-13 0,-6-15-37 16,2 10-49-16,4 5-66 0,-2-10-90 15,2 10-51-15,0 0-50 0,0 0-52 0,0 0-41 16,0 0-146-16,0 0-91 0,23 2 42 16,-9 1-364-16,-1 0-453 0</inkml:trace>
  <inkml:trace contextRef="#ctx0" brushRef="#br0" timeOffset="116055.15">17711 9584 2900 0,'11'-7'58'0,"-11"7"26"0,8-6 29 0,-8 6-6 16,0 0 23-16,0 0 6 0,6-9-6 16,-6 9-11-16,0 0-16 0,0 0-11 0,0 0-16 15,2-10-46-15,-2 10-56 0,0 0-61 16,0 0-69-16,0 0-85 0,0 0-83 16,0 0-192-16,0 0-21 0,0 0 60 0,15 1-106 15,-15-1-84-15</inkml:trace>
  <inkml:trace contextRef="#ctx0" brushRef="#br0" timeOffset="116375.83">18106 9308 1632 0,'-2'-15'33'0,"2"15"25"0,-8-12 20 0,8 12 18 15,-5-10 17-15,5 10 18 0,-8-8 8 16,8 8 7-16,0 0-10 0,-6-10-4 15,6 10-12-15,0 0-11 0,0 0-1 0,0 0-2 16,0 0-6-16,0 0 1 0,0 0 4 16,0 0-1-16,0 0-3 0,19-8 3 0,-19 8-1 15,18 0 0-15,-18 0 9 0,21-2-5 16,-7 2-4-16,-1-2-2 0,3 1-7 0,-3-1-9 16,-13 2-8-16,27-1-6 0,-17 0-6 15,-10 1-6-15,20-3-3 0,-20 3-8 16,15 0-5-16,-15 0-9 0,14-2-44 0,-14 2-46 15,11-1-53-15,-11 1-59 0,0 0-57 16,0 0-65-16,0 0-48 0,0 0-114 16,0 0-128-16,0 0 30 0,0 0-210 0,0 0-251 15</inkml:trace>
  <inkml:trace contextRef="#ctx0" brushRef="#br0" timeOffset="116738.1">18191 9235 2043 0,'0'0'-21'16,"0"0"21"-16,0 0 26 0,-19 0 16 15,19 0 17-15,0 0 11 0,0 0 17 16,-18 2 12-16,18-2 4 0,-13 8 22 0,3-5 9 16,2 4-1-16,-1 3-25 0,-5-1 6 15,3 1 18-15,1 3-4 0,-2-1-6 16,1 2-8-16,-1-1-6 0,2-2-6 0,3 1-1 16,3 0-14-16,2-1-1 0,2-11-2 15,4 24-2-15,1-13-4 0,1 0-1 0,4 3 7 16,0-3 11-16,-1 0 9 0,3 0 5 15,-2-2-4-15,-3 0 16 0,-1-3 7 0,0 3 16 16,2 1 15-16,-4 1-7 0,-4-11 11 16,0 19 5-16,0-19-5 0,-12 22-6 15,2-9-12-15,-3 0-12 0,-5 2-11 0,-3-2-10 16,2 2-10-16,-5-2-12 0,3 0-8 16,-2-2-8-16,0 0-7 0,1-2-21 0,1-2-39 15,2-1-63-15,1 0-62 0,3-4-71 16,3-2-95-16,12 0-86 0,-14-8-91 15,9 2-84-15,5 6-228 0,7-18 78 0,3 4 68 16,6-2-440-16,1 0-539 0</inkml:trace>
  <inkml:trace contextRef="#ctx0" brushRef="#br0" timeOffset="117106.89">18422 9254 2984 0,'19'-14'-1'0,"-3"3"16"0,-8 3 6 16,-1 3 15-16,-7 5 20 0,6-8 25 0,-6 8 52 15,0 0 18-15,0 0-16 0,0 0-2 16,0 0-2-16,0 0-8 0,0 0-10 0,0 0-5 16,0 0-11-16,-4 33-4 0,4-33-9 15,10 14-5-15,-2-6-8 0,1-1-8 16,3 1-4-16,2-3-6 0,-1-1-4 0,1 0-1 16,-1-2-8-16,-1 0-2 0,3-2-3 15,-15 0 3-15,28-6 6 0,-17 3 11 16,3-3 14-16,-3-3 4 0,3-1 1 0,-1 2 6 15,-5 0 5-15,2 0 5 0,-2 2 2 16,-8 6 10-16,11-10-9 0,-11 10-9 0,12-4 6 16,-12 4 6-16,0 0 1 0,0 0 4 15,4 21 2-15,-4-21 4 0,-10 25-3 0,6-8-4 16,-2 0-8-16,-1 2-7 0,1-1-6 16,0 0-8-16,0 2-6 0,-2 0-8 15,3 0-22-15,-1-2-53 0,-2-1-72 0,0 1-80 16,-3 1-87-16,-3 0-80 0,-1-2-90 15,-5-2-92-15,1-1-256 0,-2 2 65 0,-3 0 68 16,-1-3-495-16,-2 2-606 0</inkml:trace>
  <inkml:trace contextRef="#ctx0" brushRef="#br0" timeOffset="117788.75">14552 10394 2992 0,'-21'9'-90'16,"3"-4"27"-16,1 3 27 0,5-1 21 0,0-2 16 16,3-2 25-16,9-3 38 0,0 0 22 15,0 0 50-15,0 0 3 0,46 9-21 16,20-20-1-16,16-4 19 0,20-1-8 0,36-7-6 15,21 0-1-15,15-2-6 0,18 1-10 16,11 1-8-16,7 2-7 0,5-1-8 0,4 4-4 16,10 1-5-16,-7 3-4 0,-5-1 2 15,-5 1 2-15,-5 1 0 0,-2 0 2 16,-7 1-3-16,-16 1-2 0,-11 0-5 0,-20 2-5 16,-33 2-5-16,-11-2-5 0,-12 3-4 15,-10 1-4-15,-13-1-6 0,-18 4-3 16,-11-3-3-16,-10 4 2 0,-8 0-7 0,-6-3-2 15,-3 4-7-15,-7-2-20 0,-9 2-40 16,0 0-38-16,0 0-41 0,0 0-30 0,0 0-32 16,-44-11-24-16,24 9-38 0,-3 0-52 15,0 0-46-15,-2 0-138 0,-2 2-98 0,-1-2 38 16,-1 1-253-16,2 1-284 0</inkml:trace>
  <inkml:trace contextRef="#ctx0" brushRef="#br0" timeOffset="119508">16067 10961 2178 0,'2'-15'-6'15,"-2"15"25"-15,0-17 19 0,0 17 23 0,0-16 19 16,0 16 20-16,0-13 14 0,0 13 16 16,0 0 7-16,0-15 25 0,0 15-12 15,0 0-7-15,0 0-17 0,0-15-12 0,0 15-8 16,0 0 25-16,0 0 14 0,0 0 6 15,0 0-2-15,0 0-8 0,16 30-5 16,-14-18-6-16,4-2-9 0,-1 1-12 0,1 2-6 16,2-4-3-16,2 5-11 0,1-4-5 0,3 0-6 15,-1-2-6-15,3 1-6 0,-1-3-7 16,3-1-2-16,-3-2-6 0,-1-1-6 16,-1-2-2-16,-13 0-6 0,30-7-2 0,-17-2-5 15,-1-1-4-15,-1-4-1 0,-1-2-4 16,-2-3-5-16,0-3-1 0,-3-4-6 15,-3-3-4-15,2-3-6 0,-2 1 1 0,-2 1-1 16,0-2-4-16,-2 4 5 0,-2 1-1 16,2 6 9-16,0-1-3 0,-1 5 3 0,-1-2 1 15,0 3 3-15,0 3 3 0,0-2 4 16,0 3 4-16,4 12 3 0,-4-18-4 16,2 10-1-16,2 8 4 0,-4-15-10 0,4 15-4 15,0 0 1-15,6-14 4 0,-6 14 9 16,20-6-3-16,-5 4 7 0,6 0 19 15,5-1-4-15,7 0 5 0,3-1-19 0,7 0 8 16,21-3-2-16,0 0-2 0,4-1-3 0,2 0-1 16,1-1-7-16,-3 1 1 0,-2-1-2 15,-2 1 1-15,-12 2 4 0,-9 1-15 16,-2 0 1-16,-10 2-2 0,-2 0 2 0,-6 1-4 16,-2 0-3-16,-3-1 1 0,-3 2 3 15,1-1-6-15,-3 2 2 0,-5-2 0 16,-8 2-11-16,17 0-35 0,-17 0-33 0,0 0-47 15,4 5-64-15,-4-5-61 0,0 0-53 0,0 0-53 16,-13 16-56-16,5-12-61 0,-2 3-206 16,-1 1 36-16,-1 0 52 0,0 3-337 15,-1 0-403-15</inkml:trace>
  <inkml:trace contextRef="#ctx0" brushRef="#br0" timeOffset="119908.72">16823 10645 2293 0,'0'0'-132'0,"0"0"37"0,-17 1 25 16,17-1 29-16,0 0 22 0,-14 0 33 0,14 0 32 16,0 0 30-16,0 0 24 0,-15 0 16 15,15 0 9-15,0 0 6 0,0 0 34 0,0 0 8 16,-16 1 0-16,16-1-6 0,0 0-5 16,0 0 7-16,0 0 7 0,0 0 6 15,0 0 1-15,0 0-5 0,0 0-12 0,0 0-13 16,49 1-13-16,-36-1-11 0,1 0-14 15,-14 0-13-15,25-2-10 0,-12 2-6 0,5-3-9 16,-5 3-8-16,1-4-33 0,0 3-78 16,-3-3-96-16,1 1-90 0,-4 2-96 15,-8 1-78-15,7-6-201 0,-7 6-25 0,0 0 69 16,0 0-296-16,0 0-339 0</inkml:trace>
  <inkml:trace contextRef="#ctx0" brushRef="#br0" timeOffset="120274.83">16839 10664 2416 0,'0'0'37'0,"-12"7"17"0,12-7 10 16,0 0 13-16,0 0 15 0,-12 8 17 0,12-8 50 15,-7 7 15-15,7-7 9 0,-12 13 3 16,6-6-3-16,0 3-3 0,1 1-3 0,-3 1 2 16,2 4-4-16,0-2-8 0,0-1-7 15,4-1-15-15,0 2-11 0,4 1-5 16,0-2-6-16,4 0 0 0,4-1-3 0,0 0 3 15,3 0 17-15,1-1 10 0,1 1 2 16,-3-3 0-16,-1 1 5 0,-1-3 11 0,-4 1 12 16,2 2 18-16,-8-10 2 0,-2 17-2 15,2-17-9-15,-16 20-10 0,1-10-9 16,-1 0-1-16,-3-2-49 0,-2 0-120 16,-1-2 0-16,-3-1 0 0,0-2 0 0,0 0 0 15,-1-3 0-15,1 0 0 0,0-3 0 16,2 0 0-16,2-1 0 0,1 1 0 0,3-1 0 15,1-1 0-15,5 2 0 0,1-1 0 16,2-1-175-16,8 5-252 0,0 0-45 0,10-18-66 16,1 11-45-16,3 0-151 0,5-1-51 15,5-5 92-15,3 4-594 0,6-5-746 16</inkml:trace>
  <inkml:trace contextRef="#ctx0" brushRef="#br0" timeOffset="120559.34">17118 10747 3763 0,'9'-7'19'0,"-3"1"58"15,-6 6 24-15,8-5 14 0,-8 5 15 0,0 0 15 16,0 0 6-16,0 0 9 0,0 0 0 16,0 0 12-16,-35 29-15 0,25-15-1 15,1 0 6-15,3 2-3 0,-2-2-15 0,2 2 1 16,4-2-4-16,2 1-11 0,4-3-6 16,8 0-10-16,3-2-14 0,7-4-2 0,5 1-9 15,2-4-4-15,2-3-8 0,0-3-5 16,-2-5-10-16,-4 0-6 0,0-5-3 15,-7 0-2-15,-5-4-3 0,-5 3-4 0,-4-2-6 16,-4 2-4-16,-2 1-4 0,-4 1-4 16,-3 1-6-16,-3 2-21 0,-2 4-44 0,5 1-61 15,-3 0-85-15,0 6-87 0,12-2-79 16,-19 8-93-16,9-1-100 0,5-1-214 16,-1 4 43-16,0 1 109 0,0 1-522 0,2 0-601 15</inkml:trace>
  <inkml:trace contextRef="#ctx0" brushRef="#br0" timeOffset="135461.68">14728 11156 2182 0,'4'-21'106'0,"-2"-1"3"0,4 5 14 0,-4 4-1 16,0 2-5-16,-2 11-14 0,6-16-16 0,-6 16-15 15,3-11-12-15,-3 11-3 0,0 0 25 16,0 0 27-16,0 0 14 0,14 43 2 0,-10-16-19 16,0 12 1-16,-4 6 0 0,11 14-4 15,-3 1-3-15,6-2-1 0,3-2-1 16,8 0-3-16,8-5-5 0,12-1-4 0,9-3-8 16,8-4-4-16,10-5-6 0,11-4-5 15,20-7-4-15,5-6-5 0,42-3-4 0,12-6-2 16,9-6-6-16,11-6-6 0,10-2 0 15,13-4-3-15,10-2-6 0,-5-2-1 16,-1 1-4-16,-2-3 2 0,-3-3-4 0,-10-1-3 16,-12-5-5-16,-15-2 3 0,-16-4-2 15,-10-5-1-15,-11-1 0 0,-8-7-1 16,-11-3-1-16,-24 3 0 0,-2-1-3 0,-7-2 0 16,-7 1 5-16,-9-1 11 0,-7-1 13 15,-9 2 16-15,-7 2 13 0,-4 2 8 0,-6-1 5 16,-8 8 5-16,-7 3 4 0,1 0 7 15,-5 2-1-15,3-2 14 0,-1-2-6 0,0 0-8 16,-1-2-9-16,1 2-9 0,1-1-4 16,-1 2-12-16,-2 3-2 0,1 1-8 15,-1 0-4-15,-2 4-3 0,0 2-7 0,-3 1-7 16,-3 1-12-16,-2 3-30 0,-2 2-41 16,-3 1-49-16,-1 1-49 0,-4 1-50 0,-2 3-58 15,1 2-55-15,-5 1-59 0,5 3-74 16,-7 1-147-16,-1 5-89 0,0 2 58 15,-5 3-453-15,-3 8-550 0</inkml:trace>
  <inkml:trace contextRef="#ctx0" brushRef="#br0" timeOffset="136183.68">17230 11825 2839 0,'6'-9'-21'0,"-6"9"46"0,10-11 11 16,-10 11-1-16,7-11 7 0,-7 11 26 16,0 0 49-16,10 0 19 0,-10 0 29 0,0 0 17 15,6 23 2-15,-8-8 10 0,-2 5-6 16,0 0 7-16,-2 5-4 0,-1 1-2 15,-1 3-6-15,-2 4-7 0,0 1-14 0,1-1-13 16,1 1 4-16,-2-1-21 0,3 2-10 16,-1-7-9-16,2 2-12 0,0-3-9 0,0-2-5 15,1 2-23-15,1-7-44 0,0-2-78 16,0 0-85-16,2-5-88 0,0-3-95 0,4-1-110 16,-2-9-157-16,0 0-89 0,-4 7 79 15,4-7-501-15,0 0-575 0</inkml:trace>
  <inkml:trace contextRef="#ctx0" brushRef="#br0" timeOffset="136759.93">16610 12102 2927 0,'-10'-7'-55'0,"-1"1"36"16,-1 1 24-16,12 5 18 0,-17-8 12 15,5 7 17-15,12 1 19 0,-27 4 15 0,11 3-3 16,1 1 21-16,-5 3 11 0,1 5 1 15,2 0 3-15,-1 2 20 0,3 2-1 0,1 1 2 16,4 1 5-16,5-3 2 0,1 0-3 16,4-2 0-16,6-1-5 0,-1-2-3 15,9-4-4-15,3-3-10 0,-1-1-16 0,1-5-11 16,1-2-11-16,1-3-3 0,-3-1-5 16,-1-5-5-16,-1 0-7 0,-5 0-11 0,-1-4-2 15,-4 0-8-15,-4 1-3 0,0-2-6 16,0 15 0-16,-8-28-7 0,2 16-8 15,3 0-23-15,-1 3-51 0,0-1-78 0,2 4-84 16,2 6-62-16,-2-10-59 0,2 10-49 16,0 0-92-16,15-5-164 0,-15 5 63 15,22 1-424-15,-22-1-479 0</inkml:trace>
  <inkml:trace contextRef="#ctx0" brushRef="#br0" timeOffset="136890.82">16761 12152 3024 0,'0'0'90'0,"14"3"40"0,-14-3 9 16,0 0 2-16,0 0-2 0,13 0-8 15,-13 0-11-15,0 0-12 0,0 0-14 0,0 0-21 16,0 0-69-16,8 2-82 0,-8-2-106 16,0 0-116-16,0 0-243 0,6 3 16 15,-6-3 57-15,0 0-241 0,0 0-205 0</inkml:trace>
  <inkml:trace contextRef="#ctx0" brushRef="#br0" timeOffset="137910.01">17608 11998 1895 0,'4'-7'33'0,"-4"7"37"0,6-13 10 15,-2 4 12-15,-4 9 15 0,7-17 21 16,-1 7 17-16,-2 1 3 0,-4 9 14 0,10-14 7 15,-10 14-7-15,5-12-9 0,-5 12-9 16,0 0 10-16,0 0 13 0,0 0 13 16,0 0-6-16,0 0-5 0,0 0-11 0,-17 41-7 15,11-28-2-15,4 2 2 0,-2-3-2 16,2 2-11-16,2-14-18 0,4 26-13 0,0-13-3 16,4-2-10-16,2 1-8 0,3-1-9 15,1-2-3-15,3-2-11 0,1-1-5 16,-1-2-4-16,3-2-9 0,-3-2-1 0,-2 0-5 15,3-2-3-15,-1-2-5 0,1-1 6 16,-5-1 8-16,1-2 8 0,-2 2 28 0,-1 0 0 16,-1-1 10-16,-2 1 0 0,-8 6-7 15,11-8-7-15,-11 8-10 0,8-4-7 16,-8 4-7-16,0 0-2 0,0 0-6 0,0 0 2 16,0 0-4-16,0 0-3 0,-17 35-4 0,11-24-3 15,2 3-2-15,-4 1-1 0,4-1-5 16,-2 4-3-16,1-3 0 0,1 1-2 0,-2 0-11 15,2-2-39-15,0 0-54 0,2-4-62 16,-2 0-69-16,2 0-66 0,2-10-53 16,0 11-69-16,0-11-61 0,6 7-87 0,-6-7-159 15,10 0 36-15,-10 0 91 0,19-5-458 16,-5 2-513-16</inkml:trace>
  <inkml:trace contextRef="#ctx0" brushRef="#br0" timeOffset="138393.1">18420 12003 2834 0,'10'-14'-54'0,"-5"1"14"0,3 4 8 16,-4-3 23-16,0 2 31 0,2 1 29 0,-6 9 20 15,4-17 4-15,-2 8 20 0,-2 9-14 16,2-15 6-16,-2 15 7 0,-2-14 3 0,2 14 1 16,-6-13 6-16,6 13-1 0,-10-11 3 15,10 11-2-15,-17-2 2 0,17 2-1 16,-22 4 4-16,9 2-2 0,-1 1 2 0,-1 2-2 15,1 1-11-15,3 1-8 0,-1 1-6 16,0-1-5-16,5 2-6 0,3-3-5 0,0 3-2 16,4-13-11-16,4 19-1 0,3-11-7 15,3 0-2-15,2-2-5 0,3 0-4 16,3-4-4-16,-3 1 0 0,-1 0-3 0,1-6-4 16,3 2-2-16,-3-1 0 0,-1 0 0 15,-1-5 18-15,-1-1 14 0,1 1 18 0,-1-1 16 16,-2-1 4-16,-2 1 16 0,1 0 7 15,-1 3 8-15,-8 5-9 0,10-9-8 16,-10 9-10-16,9-3 5 0,-9 3 25 0,0 0 13 16,4 20 13-16,-4-20-2 0,-7 30 1 15,-1-12 1-15,-4 4-5 0,-1 0-4 0,-3 4-4 16,-1-1-8-16,-1 1-10 0,-1-1-78 16,1 0-42-16,-3 0 0 0,0-5 0 15,3-1 0-15,-1-2 0 0,3-2 0 0,-3 0 0 16,5-7 0-16,-1-1 0 0,-1-5 0 15,-1-2 0-15,2-4 0 0,1 0-13 0,-2 0-308 16,3 0-65-16,-3-4-47 0,1 2-59 16,-1-3-67-16,-1 3-169 0,-1-2-32 15,1 1 92-15,0 2-635 0,-3-2-761 0</inkml:trace>
  <inkml:trace contextRef="#ctx0" brushRef="#br0" timeOffset="140378.74">11548 12373 3306 0,'0'-16'-201'0,"0"1"38"0,0 2 30 0,0-1 41 16,0 0 45-16,0 0 41 0,0-2 26 15,-4 1 22-15,4 0 24 0,0 0 23 16,0 3 19-16,0 12 4 0,0-22-8 0,0 22-3 15,-4-14-20-15,4 14-4 0,0 0 2 16,0 0 21-16,0 0 4 0,0 0-2 0,-25 30-5 16,17-15-4-16,6 0 8 0,-1 1-5 15,3-1-6-15,0 2-7 0,0-4-2 16,3 0-7-16,3 2-10 0,6-3-1 0,1-4-6 16,5-1-3-16,5-5-8 0,-2-1-2 15,5 2-4-15,-1-7-4 0,-4 3-3 16,1-4-2-16,3 2 1 0,-8-5 4 0,4 3 14 15,-5-3 7-15,-2-1 11 0,-3-1 5 16,-1 4 6-16,1-1 11 0,-5 2 4 0,6-2-4 16,-12 7-9-16,8-9-10 0,-8 9-7 15,13-3-7-15,-13 3-6 0,0 0 0 16,0 0-2-16,8 24 5 0,-8-11-4 0,-4 6-1 16,0 2-1-16,0 2-5 0,-5 5-7 15,5-1-3-15,-8 0 1 0,6 2-2 0,-1 0-12 16,-1-3-28-16,4 0-57 0,0-4-81 15,2-2-95-15,2-6-83 0,2-2-105 0,2-4-120 16,8-1-178-16,-5-5 84 0,7-1-511 16,-14-1-620-16</inkml:trace>
  <inkml:trace contextRef="#ctx0" brushRef="#br0" timeOffset="140506.68">12126 12408 3345 0,'11'-16'-24'0,"-5"3"24"0,-2 4 14 0,0 1 11 16,-4 8 11-16,4-10-4 0,-4 10-7 15,0 0 0-15,4-11-5 0,-4 11-17 16,0 0-60-16,0 0-91 0,5-4-98 0,-5 4-219 16,0 0-53-16,0 0 58 0,0 0-87 15,20 4-49-15</inkml:trace>
  <inkml:trace contextRef="#ctx0" brushRef="#br0" timeOffset="140813.6">12500 12145 1628 0,'3'-10'119'0,"-1"0"9"0,-2 10 12 16,0 0-2-16,0-13-1 0,0 13 3 0,0 0 13 16,0 0 13-16,-31 5-4 0,31-5 11 15,-25 18 11-15,10-5-1 0,1 2-11 16,-3 6-9-16,-3 3-13 0,3 3-7 0,3 2-8 16,3-4-6-16,3-1-11 0,2 2-12 15,6-4-6-15,0-1-7 0,10-2-8 0,-2-2-8 16,9-2-4-16,-1-3-10 0,1-3-4 15,0-3-6-15,-5-3-2 0,5-3-8 16,-3-1-3-16,-14 1-3 0,19-13 5 0,-13 3-5 16,-2-3-2-16,0 0-5 0,-8 1-2 15,4 12-7-15,-10-26-7 0,7 13-14 0,-9 1-36 16,6 1-58-16,-2 3-65 0,4-1-102 16,1 2-85-16,3 7-133 0,-4-9-180 15,4 9 45-15,0 0-372 0,0 0-464 0</inkml:trace>
  <inkml:trace contextRef="#ctx0" brushRef="#br0" timeOffset="141163.75">12775 12195 2673 0,'4'-16'17'0,"-4"16"29"16,4-16 17-16,-4 5 19 0,0 11 10 0,7-22 1 16,-1 9 10-16,2-1-12 0,4 2-5 15,-3-1-8-15,3 2-4 0,-4 3-6 16,1 1-12-16,-9 7-1 0,14-6-7 0,-14 6-2 15,0 0 0-15,0 0-3 0,0 0-6 16,0 0-1-16,0 29 2 0,0-29-7 0,-10 20-1 16,6-10-6-16,4-10 4 0,4 20-3 15,0-6 8-15,4-4-1 0,1 1 9 16,3 1 4-16,2-4 8 0,-1 3 7 0,-1-2 15 16,-1-1 20-16,-1-2 24 0,-2 3 33 15,-2 1 20-15,-4 3 9 0,-2-13-3 0,-12 27-6 16,0-13-5-16,-1 2-14 0,-8 0-13 15,-1 0-16-15,1 1-10 0,-4 1-10 16,1-2-10-16,3 0-9 0,0-3-13 0,7 0-31 16,1-3-66-16,-3 0-86 0,6-4-97 15,3 3-83-15,-1-3-91 0,4 0-90 0,4-6-184 16,0 0-30-16,0 0 78 0,0 0-471 16,0 0-550-16</inkml:trace>
  <inkml:trace contextRef="#ctx0" brushRef="#br0" timeOffset="141345.51">13267 12214 3223 0,'8'-11'72'0,"-4"4"22"0,-4 7-1 15,5-11 24-15,-5 11 27 0,12-10 10 16,0 6 0-16,-3-2-9 0,3 3-14 0,2-2-12 16,-3 3-11-16,3 1-12 0,-1-3-11 15,3 3-28-15,-3 0-63 0,-13 1-95 0,30 0-99 16,-17 0-112-16,-1 1-153 0,-1 0-144 15,-1-1 31-15,-2 2-280 0,-8-2-341 0</inkml:trace>
  <inkml:trace contextRef="#ctx0" brushRef="#br0" timeOffset="141729.98">13821 12070 2235 0,'0'0'-73'16,"2"-12"37"-16,-2 12 27 0,0 0 23 0,-2-17 24 16,2 17 18-16,0 0 15 0,0 0 12 15,-2-15 11-15,2 15-3 0,0 0 1 16,-9-3 4-16,9 3 24 0,0 0-7 0,0 0 12 16,-37 18 4-16,29-8 9 0,-5 3 0 15,1-2 1-15,-2 3-5 0,9 0-1 16,-3 0 1-16,4-2-2 0,0 1-5 0,4 0 2 15,0-13-9-15,14 20-11 0,-3-10-8 16,5-3-10-16,1-3-8 0,1 1-9 0,3-3-6 16,-4-2-7-16,1 0-6 0,-3-2-3 15,7-3-6-15,-7 1-4 0,-1-4-11 16,-1 0 1-16,-5 0-2 0,0-3-3 0,-4 2-3 16,-1-2-5-16,-3 11-6 0,2-18-10 15,-2 18-35-15,-3-16-52 0,3 10-71 16,0 6-99-16,-4-10-101 0,4 10-93 0,0 0-201 15,0 0 35-15,0 0 64 0,0 0-261 16,15-7-297-16</inkml:trace>
  <inkml:trace contextRef="#ctx0" brushRef="#br0" timeOffset="141847.82">14143 12086 2301 0,'0'0'29'0,"10"-4"10"0,-10 4 7 16,0 0 8-16,0 0 0 0,0 0-6 15,0 0-2-15,11-6-5 0,-11 6-9 16,0 0-28-16,0 0-54 0,0 0-84 0,0 0-107 15,12-4-205-15,-12 4-174 0,0 0-119 16</inkml:trace>
  <inkml:trace contextRef="#ctx0" brushRef="#br0" timeOffset="142314.01">13339 12369 1751 0,'0'0'25'0,"-4"-9"22"0,4 9 15 0,-14-6 22 15,14 6 17-15,-11-6 16 0,11 6 15 16,0 0 13-16,-14-6-9 0,14 6-8 15,0 0-3-15,-12-3-9 0,12 3-1 0,0 0-2 16,0 0 2-16,0 0-6 0,0 0-8 16,0 0-7-16,47-4-11 0,-32 3-10 15,-1-1-5-15,5 1 6 0,-1-1-37 0,-1 1-49 16,1 0-63-16,-3 0-58 0,-1-1-66 16,1-2-76-16,-1 3-164 0,-1-5-102 15,-5 4 66-15,0-2-138 0,-8 4-112 0</inkml:trace>
  <inkml:trace contextRef="#ctx0" brushRef="#br0" timeOffset="142935.73">13397 12337 1634 0,'0'0'21'15,"0"0"33"-15,0 0 23 0,0 0 20 0,0 0 16 16,0 0 14-16,0 0 19 0,0 0 10 16,0 0-4-16,0 0-22 0,0 0-1 15,0 0-9-15,10-31-13 0,-10 31 8 0,0 0 25 16,0 0 19-16,0 0 20 0,0 0-5 15,0 0-10-15,0 0-11 0,-10 39-7 0,10-39-12 16,-4 15-4-16,4-15-13 0,-4 17-14 16,0-8-6-16,0 2-10 0,4-11-7 15,-4 19-7-15,3-10-9 0,1-9-19 0,-4 16-52 16,0-8-67-16,0-1-91 0,4-7-98 16,0 10-110-16,0-10-216 0,8 7-43 15,-8-7 74-15,0 0-314 0,0 0-354 16</inkml:trace>
  <inkml:trace contextRef="#ctx0" brushRef="#br0" timeOffset="144535.71">14408 11891 2254 0,'-1'-10'-75'16,"1"10"37"-16,-6-18 30 0,6 18 26 0,-4-9 23 15,4 9 11-15,0 0 8 0,-6-12 10 16,6 12 2-16,0 0 0 0,0 0 19 16,0 0 36-16,0 0 12 0,0 0-3 0,0 0 5 15,-4 40 5-15,0-25 21 0,4 0 1 16,-2 4-3-16,-3-2-7 0,3 3-12 0,-6-2-14 15,4 0-10-15,-2 2-15 0,2-3-9 16,-2 3-9-16,1-3-11 0,1-1-33 16,-2-3-51-16,4-1-69 0,-2-1-70 0,2-1-64 15,0-1-66-15,2-9-69 0,2 11-163 16,-2-11-59-16,8 8 42 0,-8-8-198 0,0 0-214 16</inkml:trace>
  <inkml:trace contextRef="#ctx0" brushRef="#br0" timeOffset="144934.96">14534 11939 2133 0,'6'-19'30'0,"0"4"30"16,-4 3 24-16,0 4 16 0,-2 8 4 15,6-13-1-15,-6 13-8 0,0 0-3 0,0 0 0 16,0 0 9-16,0 0 3 0,0 0-23 16,0 0-10-16,0 0-4 0,0 0-3 0,0 0-6 15,-10 45-2-15,10-45-7 0,2 21 3 16,2-11-8-16,0 1-4 0,5-2-6 15,-1-1 2-15,0 0-1 0,4-3-3 16,-5 1-6-16,3-1 4 0,-10-5 0 0,16 3 8 16,-16-3 5-16,13-1 10 0,-13 1 19 0,14-7 3 15,-10-2 4-15,5 1 0 0,-3-3-3 16,0-4-4-16,4 1 9 0,-5-1 4 16,1 1 0-16,2 3-5 0,-4-2-2 0,0 5-7 15,1 0-6-15,-5 8-5 0,4-12-7 16,-4 12-2-16,0 0 6 0,0 0 1 15,0 0-2-15,0 0-4 0,16 30-2 0,-18-15-3 16,0 0-3-16,0 3-5 0,0 2 0 16,-6 1-4-16,8-1 1 0,-5 2-7 15,1-2-4-15,2-1-14 0,-4-1-45 0,2-1-55 16,4-1-66-16,0-3-81 0,-4-1-68 16,8-1-90-16,0-3-165 0,0-3-98 0,2 0 77 15,-6-5-362-15,19 3-421 0</inkml:trace>
  <inkml:trace contextRef="#ctx0" brushRef="#br0" timeOffset="145366.39">15040 11980 2717 0,'4'-19'-23'0,"2"5"35"15,0-1 28-15,-4 2 23 0,-2 1 20 16,0 12 23-16,0-16-7 0,0 16 3 16,0 0-1-16,-4-19-9 0,4 19-7 0,0 0-1 15,-20 0 2-15,20 0-3 0,-21 11-5 16,11-3-8-16,-3 1-5 0,3 1-6 15,-1 2-5-15,3-2-2 0,0 0-7 0,2 0-3 16,2-1-4-16,4-9-6 0,0 15-1 16,0-15-3-16,0 0-1 0,12 12-4 15,-12-12-1-15,12 3-3 0,-12-3-2 0,0 0-4 16,0 0 1-16,0 0-1 0,23-15-1 16,-23 15 4-16,8-11 9 0,-8 11 9 0,7-10 23 15,-7 10 8-15,6-8 10 0,-6 8 5 16,4-9-9-16,-4 9-7 0,0 0-2 15,0 0 2-15,0 0 12 0,0 0 17 0,0 0 10 16,0 0 7-16,-2 37 7 0,2-37-6 16,-8 28 9-16,1-10 3 0,-1 0 1 0,0 4-4 15,-2-3-9-15,3 0-10 0,-1-1-1 16,-2 0-8-16,1-1-14 0,1-1-5 16,0 0-6-16,-2-2-23 0,5 0-43 0,-5-3-48 15,6-1-65-15,-4-2-84 0,2 1-63 16,-3-3-71-16,-3-3-50 0,0 1-50 0,5-3-63 15,-11-1-183-15,9 0 39 0,-7 2 75 16,2 1-370-16,-3-2-411 0</inkml:trace>
  <inkml:trace contextRef="#ctx0" brushRef="#br0" timeOffset="146350.76">11777 13284 2680 0,'-14'-9'-30'0,"3"3"21"15,11 6 19-15,-18-6 13 0,8 4 11 16,10 2 13-16,-19-2 12 0,19 2 13 16,-17-3 4-16,17 3 10 0,-14-4 7 0,14 4-4 15,-12-4-18-15,12 4 26 0,0 0 33 16,0 0 25-16,0 0 19 0,0 0 7 15,0 0 16-15,0 0 5 0,0 0 6 0,0 0-7 16,51 2-5-16,-34-2-2 0,5 0-12 16,-3-2-14-16,6 2-17 0,-4 0-12 0,1-1-14 15,-1 1-16-15,-3-2-7 0,-1 2-9 16,2-1-15-16,-1 1-14 0,-1 0-17 16,-1-1-27-16,-3 1-41 0,-1-2-51 0,5 2-61 15,-7-2-64-15,2 2-57 0,1 0-70 16,-1-2-60-16,5 2-73 0,-5 0-166 0,2 0-33 15,3 0 87-15,2 0-392 0,3 2-438 16</inkml:trace>
  <inkml:trace contextRef="#ctx0" brushRef="#br0" timeOffset="146784.99">13009 12938 2789 0,'0'-13'-16'15,"0"-1"23"-15,4 3 28 0,-4 11 37 16,4-20 39-16,-4 20 40 0,0-15 18 16,0 15-1-16,0 0-1 0,-12-8 10 15,12 8 3-15,0 0 5 0,-42 21 16 0,20-6 4 16,-7 4 1-16,8 3 0 0,-2 3-6 16,-8 13-5-16,6-6-4 0,-1 8-4 15,5-4-10-15,9-3-11 0,-1 0-12 0,1 3-14 16,5-2-10-16,-3 1-14 0,10-5-7 15,-4-3-12-15,4 4-14 0,4-2-25 0,0-4-49 16,3 1-74-16,3-4-69 0,4-3-87 16,1-2-76-16,-1-4-90 0,7-3-78 0,-5-4-156 15,5-3-98-15,-4-3 83 0,5 0-548 16,-3-4-648-16</inkml:trace>
  <inkml:trace contextRef="#ctx0" brushRef="#br0" timeOffset="147319.94">13300 13050 3097 0,'0'-15'-104'0,"6"0"37"0,-4 2 40 0,0 1 30 16,-2 12 24-16,0-20 23 0,0 20 12 15,0-13 8-15,0 13 6 0,4-9-3 0,-4 9 19 16,0 0 22-16,0 0 19 0,0 0 12 16,0 0-2-16,0 0-3 0,-22 29-11 15,22-17-5-15,-8 1-4 0,8 0-8 0,0-1-8 16,0 2-8-16,0 0-9 0,4-3-6 15,4 1-8-15,0-4-6 0,2 2-8 16,5-3-4-16,-1 1-7 0,3-6-1 0,0 2-8 16,-1-3 2-16,-2-1-9 0,3-3-1 15,-1-1-4-15,-1 0-4 0,-1-1 0 16,-1-4-2-16,-1 1 5 0,-3 0 13 0,-1 0 12 16,0 1 13-16,0 0 20 0,-2 0 17 15,-6 7 7-15,7-9-7 0,-7 9-8 16,12-8-9-16,-12 8-5 0,0 0-8 0,0 0 9 15,0 0 7-15,0 0 3 0,0 0 4 16,0 33-4-16,-4-16-7 0,-4 0 2 0,4 2-4 16,-3 3-9-16,-1 0-5 0,-2 0-5 15,6 1-7-15,-1-3-9 0,-3-1-32 16,4 0-56-16,0-2-69 0,4-3-83 0,-4 0-88 16,4-2-65-16,0 0-71 0,0-12-84 15,0 14-197-15,4-10-29 0,-4-4 101 0,0 0-537 16,8 12-631-16</inkml:trace>
  <inkml:trace contextRef="#ctx0" brushRef="#br0" timeOffset="147450.99">13651 13239 3344 0,'7'-11'-49'15,"-3"2"24"-15,-4 1 24 0,0 8 13 0,8-14 4 16,-8 14 1-16,0 0-2 0,2-13-2 16,-2 13-11-16,0 0-32 0,4-11-58 15,-4 11-84-15,4-9-100 0,4 6-226 16,-3-1 34-16,-5 4-155 0,12-9-118 0</inkml:trace>
  <inkml:trace contextRef="#ctx0" brushRef="#br0" timeOffset="147936.01">14025 12918 1919 0,'0'-21'100'0,"0"21"19"0,-4-17 21 16,4 17 23-16,-4-10 31 0,4 10 0 0,0 0-9 15,-2-11-17-15,2 11-12 0,0 0-6 16,0 0 1-16,0 0-4 0,0 0-7 0,-23 24-4 16,19-14-10-16,0 1-3 0,-2 2-7 15,6-1-4-15,0 0-8 0,0-12-10 16,0 26-6-16,8-15-8 0,-2 0-9 0,2-1-6 16,3 0-3-16,-1 1-5 0,7-4-6 15,-5 1-3-15,2-5-4 0,3 3-3 16,-5-6-7-16,3 0-3 0,-15 0-3 0,27-6-3 15,-15 3-2-15,3-5 0 0,1-3-2 16,-5 0-4-16,5-3 0 0,-6-1 0 16,5 1 3-16,-5 0 6 0,0 0 3 0,-1 5 11 15,-3-3 8-15,2 3 0 0,-2 3 5 16,-6 6-3-16,11-13-1 0,-11 13 1 0,4-7 0 16,-4 7 6-16,0 0 15 0,0 0 3 15,0 0-4-15,0 0-4 0,0 0 8 16,-4 39 5-16,0-28-4 0,-1 5-1 0,-1 1-7 15,-4 2-4-15,6 4-6 0,-4-1-3 16,3 0-5-16,-3 4-2 0,0-1-5 0,2-3 0 16,-1 2-23-16,3-4-53 0,0-2-58 15,2 1-64-15,-2 0-79 0,4-5-71 16,0 0-76-16,2-1-90 0,0-5-115 0,4 0-120 16,-6-8 44-16,9 7-523 0,-9-7-652 15</inkml:trace>
  <inkml:trace contextRef="#ctx0" brushRef="#br0" timeOffset="148319.35">14416 12978 3073 0,'14'-14'-64'0,"-1"3"30"16,-7 2 9-16,0 4 16 0,-6 5 28 15,0 0 29-15,21 5 42 0,-21-5 47 16,12 17 21-16,-2-6 11 0,-3 3-2 0,1 3-1 16,-2 1-2-16,0 3-3 0,0-2-8 15,-3 2-7-15,3 4-14 0,-2-3-8 16,0 0-12-16,-4 0-10 0,-2-1-11 0,-2 0-7 15,-4-4-10-15,1-1-3 0,1-4-7 16,-2-5-9-16,-2-4-8 0,10-3-3 16,-19-1-7-16,19 1-5 0,-14-19-1 0,11 6-6 15,-1 0-4-15,10-4-2 0,-1-2-4 16,5-4 4-16,4 2-7 0,7-5-2 0,0 2-1 16,4 0-2-16,3 0-1 0,-3 1 1 15,2 3-2-15,-4-2 6 0,-2 5 9 16,-3 1 19-16,-5 1 9 0,-1 0 7 0,-2 1 1 15,-2 0 0-15,-5 0-8 0,-3 1-6 16,0 13-3-16,-3-20-4 0,-3 12-1 0,6 8-7 16,-20-8-4-16,20 8 2 0,-17 0-13 15,7 3-35-15,1-1-45 0,-1 3-63 16,10-5-60-16,-16 13-81 0,11-6-90 0,1-1-104 16,4-6-235-16,4 17 39 0,-4-17 96 15,15 15-421-15,-5-10-464 0</inkml:trace>
  <inkml:trace contextRef="#ctx0" brushRef="#br0" timeOffset="148552.88">15015 12847 2662 0,'8'-12'57'0,"0"3"33"15,-5 0 16-15,-3 9 38 0,6-12 8 16,-6 12 12-16,4-8 31 0,-4 8 30 0,0 0 20 16,0 0 15-16,0 0 1 0,0 0-5 15,-8 35-1-15,3-19-10 0,-1 4-10 16,0 0-10-16,0 4-15 0,-2 2-14 0,1 3-19 15,-1-2-15-15,2 6-15 0,0-5-13 16,0 2-14-16,3-2-14 0,-3-1-38 0,4-1-52 16,-2-1-74-16,2-1-70 0,0-4-73 15,2 1-80-15,-2-7-57 0,2 1-47 16,0-3-71-16,0-6-135 0,0-6-89 0,2 10 32 16,-2-10-490-16,8 3-607 0</inkml:trace>
  <inkml:trace contextRef="#ctx0" brushRef="#br0" timeOffset="148854.51">15259 13129 2992 0,'0'0'-64'0,"12"-3"57"16,-12 3 27-16,0 0 26 0,0 0 25 0,0 0 18 15,10-6 37-15,-10 6-1 0,0 0 7 16,0 0 1-16,13-4 13 0,-13 4 13 15,16 0 7-15,-3 0 1 0,3 0 0 0,5-3 0 16,0 0-6-16,12 0-2 0,0-1-6 16,2 0-8-16,0 1-14 0,6-2-12 0,-1 1-10 15,-3 0-15-15,-4 0-9 0,0 2-8 16,0-1-9-16,0 0-8 0,-8 2-11 16,-2 0-20-16,1-1-29 0,-5 1-41 0,-2-2-56 15,-1 3-48-15,-2 0-46 0,-3 0-56 16,-1 3-58-16,-10-3-51 0,10 3-58 15,-10-3-145-15,0 6-38 0,0-6 38 0,0 0-313 16,0 0-355-16</inkml:trace>
  <inkml:trace contextRef="#ctx0" brushRef="#br0" timeOffset="150255.43">16331 12821 2252 0,'10'-23'-81'0,"-3"1"35"0,1 3 24 0,0 3 29 16,-2 1 34-16,-1-2 23 0,-1 4 24 15,2 2 14-15,0 1 15 0,-4-1 11 16,-2 11 20-16,8-13-13 0,-8 13-12 15,4-10-12-15,-4 10 11 0,0 0 18 0,0 0 6 16,0 0 0-16,0 0-3 0,-6 48-5 16,4-28-6-16,0-1-7 0,0-1-5 0,4 2-9 15,0-1-7-15,2 0-8 0,3-2-7 16,3 0-9-16,0-4-5 0,7 3-8 16,1-5-6-16,1-2-5 0,0-1-7 0,5-5-4 15,-1-1-6-15,-2-4-2 0,1-1-5 16,-1-1-3-16,-2-3-5 0,5-6 0 0,-5 1-4 15,0-5 3-15,-1-2 2 0,-1 1 12 16,-1-2 11-16,-3 3 15 0,-1 1 18 0,-2 5 12 16,-1-2 6-16,-1 3-9 0,-2 1 1 15,-2 2-13-15,-4 7-10 0,0 0 11 16,0 0 8-16,0 0 7 0,0 0 2 0,0 0 0 16,0 40-4-16,-6-21-8 0,-2 4-3 15,-2 0-6-15,3 2-9 0,-3 3-5 16,-2-3-2-16,3 2-7 0,-1 3-11 0,0-5-34 15,3 2-63-15,-1-2-62 0,-2-2-70 16,4-5-87-16,4 0-90 0,-2-2-112 0,4-3-148 16,4-2-132-16,-2-3 82 0,6-1-599 15,-8-7-735-15</inkml:trace>
  <inkml:trace contextRef="#ctx0" brushRef="#br0" timeOffset="150416.99">17104 12928 3705 0,'6'-10'-28'15,"-2"3"24"-15,-4 7 31 0,2-11 27 16,-2 11 15-16,0 0 10 0,0 0-11 0,0 0-4 16,-2-17-10-16,2 17-9 0,0 0-54 15,0 0-71-15,0 0-101 0,0-12-127 16,0 12-279-16,0 0 52 0,0 0 73 0,11-11-209 16,-11 11-165-16</inkml:trace>
  <inkml:trace contextRef="#ctx0" brushRef="#br0" timeOffset="150704.69">17414 12663 2068 0,'6'-22'96'0,"-2"12"9"16,2 2 10-16,-6 8 8 0,15-16 26 0,-5 7 7 16,5 1-22-16,3 0 4 0,1 3-2 15,-1 1-5-15,1 3-10 0,-2 1 8 16,1 0 9-16,-1 5 9 0,-3 2 16 15,-1 1 10-15,-3 6 8 0,0 0 2 0,-4 2 6 16,-2 3 4-16,-4 2-5 0,-2 1-4 16,-2 5-14-16,-4-3-11 0,-2 3-16 15,-3 2-16-15,-1 0-12 0,-1 0-7 0,1-1-14 16,2-3-48-16,1-3-73 0,-1-2-92 16,4-2-107-16,-1 1-123 0,3-5-121 0,-2-1-241 15,6 0 24-15,2-13 90 0,-4 11-463 16,4-11-532-16</inkml:trace>
  <inkml:trace contextRef="#ctx0" brushRef="#br0" timeOffset="150849.29">17482 12953 2887 0,'-6'-14'29'0,"2"3"25"0,0 2 15 0,4 9 8 15,-3-15 16-15,3 15 40 0,0 0 8 16,11-16 4-16,1 11-9 0,3-2-9 16,5 2-10-16,1 1-12 0,0-1-11 15,1 2-25-15,-1-1-44 0,2 2-69 0,-1-1-90 16,-1 1-92-16,-2 0-121 0,5-1-248 15,-5 0 58-15,0-2 65 0,1 2-190 0,-7 0-158 16</inkml:trace>
  <inkml:trace contextRef="#ctx0" brushRef="#br0" timeOffset="151089.37">17873 12718 1990 0,'4'-18'57'0,"-4"9"10"0,0 9 16 16,8-15 13-16,-2 9 14 0,2-4 31 15,1 3-11-15,5 1 5 0,1-1 7 0,5-1 4 16,-3 2 6-16,3 3-2 0,-1-2-2 15,2 2 4-15,-3 2 6 0,-1 2 11 16,3 4 12-16,-5-2 11 0,-1 6 2 0,-1 0-6 16,-1 3 1-16,-2 3-6 0,-5 0-4 15,-1 4-14-15,-4-2-15 0,-2 6-14 0,-2-4-8 16,-3 5-13-16,-1 1-13 0,-2-3-30 16,2 1-53-16,-3 0-78 0,-3 0-96 15,5-3-113-15,-5-2-141 0,0-4-150 0,5 0-134 16,-3-1 43-16,4-5-515 0,1-2-632 15</inkml:trace>
  <inkml:trace contextRef="#ctx0" brushRef="#br0" timeOffset="151238.92">17982 12969 3053 0,'0'0'10'0,"0"0"36"0,-2-16 2 16,2 16 32-16,0 0 18 0,10-22 10 0,-4 14 6 16,5-2 3-16,1 1-11 0,3 2-11 15,3-3-6-15,1 1-11 0,2 2-14 16,1-1-28-16,-1 4-50 0,2-2-65 0,-3-1-64 15,3 3-78-15,-2-1-60 0,3 0-88 16,-3-1-114-16,0 0-8 0,-1-1-210 0,-1 1-195 16</inkml:trace>
  <inkml:trace contextRef="#ctx0" brushRef="#br0" timeOffset="151640.92">18492 12729 1949 0,'5'-8'8'0,"-1"0"27"0,-4 8 20 16,0-17 24-16,0 17 7 0,0 0 20 15,-11-18 12-15,3 12 10 0,0 0 21 16,8 6 9-16,-17-3-4 0,17 3-3 0,-20 1-3 15,20-1-2-15,-23 8-12 0,13-1-7 16,1 0-10-16,1 3-11 0,4 0-10 0,0 2-4 16,2-1-10-16,2-11-13 0,2 22-3 15,2-11-8-15,0-1-8 0,4-2-7 16,-2 1-4-16,-1-2-5 0,-5-7-3 0,12 11-4 16,-12-11-2-16,12 5-4 0,-12-5 0 15,0 0-2-15,0 0-4 0,21-14-3 16,-15 7 2-16,2-2-2 0,-3-5 3 15,5 2-4-15,-2-2 0 0,1 0 3 0,-3 4 13 16,2 0 7-16,0 2 1 0,0-1-2 16,-8 9 14-16,13-5 24 0,-13 5 30 0,0 0 10 15,21 19 17-15,-13-3 22 0,-4 4 8 16,0-2 8-16,-2 5 15 0,-4 0 4 16,0 6 4-16,-4 0-4 0,-5 3-12 0,-3-2-9 15,-1 3-15-15,-7 6-13 0,-3 1-10 16,-2-3-14-16,2-6-3 0,-1-7-10 15,1-3-13-15,-2-1-38 0,2-3-64 0,2-6-98 16,-1-3-93-16,1-7-107 0,2-1-97 16,1-6-113-16,1-5-162 0,4-5-114 0,5-5 96 15,4-5-676-15,6-5-834 0</inkml:trace>
  <inkml:trace contextRef="#ctx0" brushRef="#br0" timeOffset="151856.72">18778 12432 3995 0,'41'-21'-41'0,"-4"11"18"0,-2 6 46 15,-2 4 79-15,0 4 59 0,6 6 55 16,11 9 37-16,-4 3 43 0,-5 7 14 0,-6 7-1 16,-8 4-2-16,-9 4-3 0,-7-4-5 15,-7-2-17-15,-6 1-11 0,-9 15-20 0,-9 0-41 16,-7-2-15-16,-8 1-14 0,-9-2-15 16,-3 3-42-16,-7-5-124 0,-2-5 0 15,-6 0 0-15,-6-6 0 0,4-2-46 0,-6-5-255 16,6-6-94-16,2-2-138 0,2-2-121 15,8-8-173-15,11-4 47 0,12-3 98 0,4-3-669 16,5-1-807-16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50:16.551"/>
    </inkml:context>
    <inkml:brush xml:id="br0">
      <inkml:brushProperty name="width" value="0.05292" units="cm"/>
      <inkml:brushProperty name="height" value="0.05292" units="cm"/>
      <inkml:brushProperty name="color" value="#FF0000"/>
    </inkml:brush>
  </inkml:definitions>
  <inkml:trace contextRef="#ctx0" brushRef="#br0">18306 3124 1467 0,'27'-5'-211'0,"-10"-3"-614"0</inkml:trace>
  <inkml:trace contextRef="#ctx0" brushRef="#br0" timeOffset="17037.32">21191 5833 670 0,'12'-8'341'0,"-12"8"-97"16,10-12-76-16,-7 6-30 0,-3 6-4 15,8-10-2-15,-8 10-9 0,8-12-5 16,-8 12 10-16,4-12 4 0,-4 12-15 0,4-12 0 16,-4 12-2-16,0 0 2 0,0-18 2 15,0 18 8-15,-2-12 7 0,2 12-3 0,0 0-4 16,-6-18-1-16,6 18-7 0,-4-9-2 16,4 9-1-16,-6-10-5 0,6 10-7 15,-8-9-3-15,8 9-3 0,-9-9 1 0,9 9-3 16,-14-8-1-16,5 3-1 0,-3 0 0 15,12 5-2-15,-23-8-5 0,9 4-3 0,-3-1-3 16,-3-1-4-16,-3 2-4 0,-2-2-5 16,-4-1-3-16,-2 3-2 0,-2-2 2 0,-6-1-7 15,-4 2-3-15,1-3-5 0,-3 4 4 16,3-5-2-16,-3 4-1 0,0-2-5 0,1 1 6 16,-1-1-7-16,3 1 2 0,-5-2 3 15,4 2-5-15,-3 1-19 0,1-1-2 16,1 3 4-16,-1-4-1 0,1 1-2 0,-1 2 2 15,1 0 0-15,1 0-4 0,0 0 3 16,1 1 0-16,-1 0-3 0,0 0 1 0,1 0-3 16,5 1 4-16,2 1-4 0,0-1-6 15,-2 1 2-15,2-1-2 0,1 2-1 16,-1 0 1-16,-2 2-3 0,2-2 7 0,-2 1-4 16,0 2-6-16,2-1 3 0,1 1-6 15,-3 1 4-15,-2 0-4 0,-2 1 2 0,4-1-4 16,-3 3 1-16,9-1-2 0,-4 0 1 15,6-1 0-15,0 1-2 0,0 1 4 16,3-2 2-16,1 2-5 0,4 1 1 0,2-2 2 16,-1 3-3-16,3-1-6 0,-3 5 3 0,3 2 6 15,0 0 15-15,1 5 2 0,2-2-2 16,-1 2 1-16,3 3-4 0,-1 0 1 0,1 2-2 16,2 0 0-16,1 0-3 0,-3 6 6 15,6-3-4-15,-1 2 2 0,5 1-5 16,0-1 4-16,4-2 4 0,0 4 6 0,7 0-6 15,-1 2-1-15,6-2 0 0,3-1 0 16,0-1 0-16,9 10-5 0,-3-8 12 0,12 0-2 16,2 2 0-16,1-4 4 0,5-1 3 15,5 0 1-15,7-2 5 0,5-2 9 0,11-2 3 16,3-3 5-16,4-1 5 0,5-2 3 16,6-2-3-16,2-1 3 0,8-3-4 0,4 0-3 15,5-6-5-15,7 0-1 0,-3-3-5 16,-2-2-2-16,-1-1-6 0,-2-3-1 0,-5-1-12 15,-1-3-24-15,-6-1 0 0,-2-2 0 16,-2-2 0-16,-4-2 0 0,-1-4 0 16,-5 2 0-16,-5-2 0 0,-3-2 0 0,-5-2 0 15,-8-1 0-15,-8-4 0 0,-7 0 0 16,-4-3 0-16,-10-5 0 0,-14 1 0 0,-7 2 0 16,-6 1 0-16,-10-6 0 0,-17-13 0 0,-8 0 0 15,-14 0 0-15,-9 4 0 0,-10-1 0 16,-4 5 0-16,-8 1 0 0,-5 4 0 15,-8 1 0-15,-4 3 0 0,-2 4 0 0,0 5 0 16,4 0 0-16,4 5 0 0,3 3 0 16,11 3 0-16,1 1 0 0,12 5 0 0,11 2 0 15,9 3-158-15,7 5-217 0,6 0-62 16,3 5-88-16,3-2-93 0,4 3-218 0,5 0 44 16,2-3 111-16,5 2-601 0,5-7-741 15</inkml:trace>
  <inkml:trace contextRef="#ctx0" brushRef="#br0" timeOffset="24725.66">4201 7945 1081 0,'-11'-2'100'0,"11"2"-3"16,0 0-24-16,-16-5 2 0,16 5-13 0,-11-2 7 15,11 2-6-15,0 0 1 0,-18-5 10 16,18 5 6-16,-13-3 8 0,13 3 5 0,-12-4 6 16,12 4 2-16,0 0 1 0,-15-3 1 15,15 3-3-15,0 0-1 0,-14-1-4 16,14 1-6-16,0 0 15 0,0 0-6 0,0 0-2 15,-16-2-11-15,16 2-6 0,0 0-2 16,0 0-6-16,0 0 27 0,0 0-1 0,0 0-16 16,49 3-1-16,-24-3 7 0,0 0 0 15,10-1-7-15,4 1 4 0,4-2-3 16,3 0-5-16,-1 2-6 0,-1-1 3 0,-5 1-7 16,0 0-3-16,-2 0-6 0,-3 0-1 15,-1 1-6-15,-2 1 0 0,0 0 1 0,-3-1 6 16,-1 1 2-16,-2-2 0 0,-2 1 2 15,2-1 4-15,-1 4-4 0,-3-4 0 0,0 2-4 16,1-2-2-16,-5 1-3 0,-2 0-4 16,1-1-6-16,-2 2-4 0,1-2-3 15,-15 0 1-15,19 2-4 0,-19-2-5 0,20 0-1 16,-20 0-3-16,15 1-3 0,-15-1 1 16,14 0 0-16,-14 0-4 0,0 0-3 0,15 0 1 15,-15 0-3-15,0 0-5 0,14 1-9 16,-14-1-28-16,0 0-63 0,8 0-88 0,-8 0-89 15,0 0-108-15,0 0-103 0,0 0-159 16,0 0 5-16,-31 3 93 0,31-3-333 16,-29 7-359-16</inkml:trace>
  <inkml:trace contextRef="#ctx0" brushRef="#br0" timeOffset="27459.69">13432 8019 2682 0,'-18'-10'100'0,"-3"5"-2"0,0 0-2 15,3 1 1-15,-3 1 20 0,2 2 14 16,1-3 15-16,1 4-20 0,1-1 4 16,3-1-3-16,13 2 0 0,-22-1-6 0,22 1 11 15,0 0 18-15,0 0 12 0,0 0-4 16,64-5 12-16,2-2 18 0,8-3-18 0,15-2-10 16,6 1-8-16,6-3-6 0,1 1-14 15,-5 0-10-15,-2 3-11 0,-10 0-6 0,-1 0-7 16,-12 3-8-16,-5-1-5 0,-16 3-5 15,-13 2 0-15,-3 1-2 0,-6-2-2 16,-5 3 5-16,-3 0 9 0,-4 0 5 0,1-1 1 16,-5 0-3-16,-1 2-6 0,-12 0-6 15,23-1-9-15,-23 1-7 0,18-1-6 0,-18 1-7 16,13-2-6-16,-13 2-21 0,0 0-43 16,16-1-69-16,-16 1-59 0,10 0-63 0,-10 0-74 15,0 0-59-15,11 1-54 0,-11-1-64 16,0 0-35-16,4 6-186 0,-4-6-16 0,0 0 55 15,-8 16-456-15,8-16-569 0</inkml:trace>
  <inkml:trace contextRef="#ctx0" brushRef="#br0" timeOffset="29629.92">20292 7951 3173 0,'-27'-3'-45'0,"8"1"17"0,1 1 15 16,3 0 20-16,3 1 27 0,12 0 42 15,-18-3 14-15,18 3 27 0,0 0 36 0,0 0 18 16,0 0 8-16,0 0-1 0,0 0-4 15,63-11-7-15,-27 5-7 0,9 5 0 0,19-4-7 16,2 2 5-16,0-1-5 0,0 1-16 16,-12 1-24-16,-6 0-3 0,-1 0-3 15,-3-2-8-15,-1 0-3 0,-4 4-3 0,-4-3 0 16,-4 0-7-16,-2 2-4 0,-4-1-3 0,-4 0-3 16,0-1-9-16,-3 1 2 0,-5 1-8 15,3-1-6-15,-4 2-3 0,-1-3-11 0,1 3 0 16,-12 0-5-16,15-1-9 0,-15 1-8 15,12 0-32-15,-12 0-43 0,0 0-49 0,0 0-54 16,0 0-70-16,0 0-45 0,0 0-53 16,0 0-63-16,-27 14-47 0,19-8-167 15,-2-1-63-15,-3 1 49 0,-1 3-395 0,-1 0-487 16</inkml:trace>
  <inkml:trace contextRef="#ctx0" brushRef="#br0" timeOffset="58039.61">10256 9125 697 0,'0'0'142'16,"3"-16"-51"-16,-3 5 20 0,0 11-37 15,2-17-2-15,0 5 0 0,-2 12 7 0,6-18-1 16,-6 18 8-16,4-15-2 0,-4 15-10 16,4-11-9-16,-4 11-6 0,0 0-6 0,0 0 0 15,0 0-3-15,21 16-1 0,-13-2-3 16,0 5-1-16,1 3-1 0,-1 2 0 0,-4 0-1 16,0 2-15-16,2 6-2 0,-6-4 5 15,4 1 6-15,-4 1 1 0,0-3-1 16,0-4-2-16,0 1 0 0,0-3 3 15,0-6 21-15,0 0 24 0,0-6 0 16,0-9 13-16,0 0-15 0,0 0-7 0,0 0-7 16,0 0-11-16,0 0-3 0,0-43-6 15,7 25-6-15,-3-1-5 0,6-3-3 0,1-2-6 16,-3 1-1-16,6 3-11 0,-5-1 4 16,3 5 3-16,-2 1-6 0,1 3 0 15,-3 2-2-15,2 4 1 0,-2 2 4 0,-8 4 3 16,21-2-1-16,-21 2 9 0,15 7 9 15,-5 1 8-15,2 0-24 0,-6 5 8 0,5 1 3 16,-7 3-2-16,6 1 2 0,-2 2-4 16,-5 2 21-16,1 0-4 0,0 0-1 0,-4 2-3 15,0-1-5-15,0 1-7 0,2-1-73 16,-2-3-79-16,2-4-89 0,0-1-84 16,2-3-193-16,0-3-78 0,0-6 36 0,-4-3-106 15,0 0-131-15</inkml:trace>
  <inkml:trace contextRef="#ctx0" brushRef="#br0" timeOffset="58209.78">10816 9217 1820 0,'0'-18'19'0,"0"18"29"16,3-15 11-16,-3 15 9 0,4-10 2 0,-2 0 0 16,10 1-3-16,0-4-4 0,9 2-7 15,6-8-4-15,6 3-5 0,0 1-8 16,2 2-44-16,2 0-62 0,-8 4-70 0,-4 1-60 15,2 4-152-15,-4 3-237 0,-5 1-87 16</inkml:trace>
  <inkml:trace contextRef="#ctx0" brushRef="#br0" timeOffset="58350.02">11089 9217 1634 0,'-20'10'4'0,"11"-2"1"0,1-2 2 0,-2-1 2 16,10-5 6-16,-7 7 34 0,7-7 15 15,0 0 12-15,0 0 5 0,0 0-4 16,25 10-7-16,-25-10-7 0,29-4-4 0,-8-1-6 15,0 1-17-15,1-1-63 0,-1-2-84 16,0 0-77-16,1 1-203 0,-3 1-148 16,-1-2-43-16</inkml:trace>
  <inkml:trace contextRef="#ctx0" brushRef="#br0" timeOffset="59474.43">11476 8854 1362 0,'0'0'-53'0,"-7"-9"20"0,7 9 13 0,-4-9 20 16,4 9 19-16,-4-16 3 0,4 16 15 16,0-24 12-16,4 11 13 0,4-2 7 0,-1-1 15 15,-1-1 2-15,6 2-4 0,1 2-9 16,3 3-4-16,-7 3-2 0,7 7 3 0,-16 0-4 15,25 13 6-15,-15 1 10 0,-2 2 18 16,-5 4 8-16,-3 4 9 0,-3 6 3 16,-1 0 5-16,-4 3 15 0,2 1-4 0,-5-2-8 15,3-6-6-15,2 1-5 0,-2-5-16 16,4-3-7-16,0-2-6 0,1-3-4 0,3 1-9 16,3-6-1-16,5 2-8 0,0-6-7 15,6 0-36-15,3-2-44 0,2-3-50 16,3-2-42-16,-1-2-46 0,8-2-51 0,-4-1-37 15,2-2-33-15,-1-3-58 0,3-2-111 16,-4 2-73-16,-4-4-67 0,0 0-90 0</inkml:trace>
  <inkml:trace contextRef="#ctx0" brushRef="#br0" timeOffset="59741.69">11990 8836 1527 0,'2'-21'-67'16,"2"4"27"-16,-4 2 21 0,0 1 28 0,0 14 28 16,-6-20 35-16,6 20 17 0,0-16 9 15,0 16-5-15,-8-11-5 0,8 11 5 16,0 0 15-16,0 0 4 0,0 0 4 0,-25 30 4 15,17-16-6-15,4 3-6 0,-1 0-3 16,5 0-3-16,0-1-5 0,9 0 2 0,7-1 4 16,5-2-10-16,8-4 0 0,2-5-7 15,6-3-8-15,6-5-10 0,-5-3-6 16,-1-3-8-16,-2-2 0 0,-6-3-24 0,-4 0-3 16,-9-4 2-16,-6 3-3 0,-10-2-6 15,0 1-4-15,-10 2-4 0,-10-3 0 16,-1 4 1-16,-4 1-5 0,-2 5-1 0,-2 2-25 15,7 3-43-15,3 3-51 0,-2 0-64 16,11 3-67-16,-2 2-51 0,5 0-162 0,7-5-106 16,0 0 80-16,0 0-45 0,29 15-30 15</inkml:trace>
  <inkml:trace contextRef="#ctx0" brushRef="#br0" timeOffset="60008.73">12614 8591 1621 0,'4'-10'82'16,"0"4"17"-16,-4 6 1 0,0 0 5 15,0 0 9-15,0 0 8 0,0 0 0 0,0 0 2 16,0 0-3-16,-33 15 0 0,29-4 2 16,0 2 6-16,4 0 2 0,-4 1 9 15,4-14 0-15,8 26 5 0,0-12-1 0,5-6-4 16,9-3-9-16,1-2-8 0,2-4-12 16,2-5-8-16,2 0-7 0,-4-4-3 0,-3-3-8 15,-5-1 6-15,-9-2-8 0,0 1-7 16,-8-2-13-16,-4 1-4 0,-4 1-5 15,-6 2-9-15,-1-2-4 0,-6 3-10 0,3 4-54 16,-3 0-77-16,0 5-89 0,-1 1-77 16,3 5-87-16,-4 0-124 0,-3 9-183 0,-3 2 69 15,4 3-242-15,-4 2-319 0</inkml:trace>
  <inkml:trace contextRef="#ctx0" brushRef="#br0" timeOffset="61693.25">10686 9897 2195 0,'0'0'-72'0,"0"-12"27"0,0 12 24 15,0 0 8-15,0-16 5 0,0 16 4 16,0 0 0-16,0 0 23 0,0 0 32 0,0 0 19 16,0 0 8-16,0 0-3 0,-10 50 1 15,6-29-2-15,-4 1 0 0,1 5 0 0,-3-2-2 16,6 1-1-16,-4 0-4 0,1-2 13 16,1 2 0-16,2-6-8 0,0 0-5 15,0-3-9-15,-4-1-6 0,8-1-3 0,-2-3 2 16,2-12-1-16,-3 17 6 0,3-17 5 15,0 0-10-15,0 0-2 0,21-4-11 0,-21 4-6 16,17-25-3-16,-5 5 0 0,-2-3 0 16,-3-2-2-16,5-2 0 0,-2-2-9 15,-3 2 5-15,-3 1-3 0,2 2 0 0,-2 2 6 16,0 3 6-16,0 6 13 0,0-2-6 16,-4 2-8-16,0 13 2 0,0-18-9 0,0 18-1 15,0 0-6-15,0 0 2 0,0 0 4 16,0 0-6-16,0 0 1 0,0 0-11 15,0 0 12-15,0 0 0 0,0 0-1 0,0 0-3 16,0 0 6-16,0 0 0 0,4 45-4 16,-4-45 1-16,9 7 2 0,-1-5 1 0,-8-2-2 15,17 1-4-15,-5-2 0 0,-12 1-1 16,17-8 0-16,-9 3-1 0,0-3 1 0,2-1 3 16,-3-7 6-16,-1 2 4 0,2 0 1 15,0-2 1-15,-4 4-4 0,0 0 5 16,1 3 1-16,-1-2 0 0,-4 11-5 0,8-16-5 15,-4 11-4-15,-4 5-1 0,0 0 1 16,0 0 3-16,0 0 0 0,13 19 1 0,-9-6-2 16,-4 0 6-16,0 2-4 0,4 0 0 15,-4 2-2-15,0-1 1 0,4 2-2 16,-4-2 0-16,2 0-26 0,6-2-70 0,-4 2-78 16,-1-3-78-16,5-2-75 0,2-2-79 15,2 0-283-15,1-5 73 0,-1-1 79 16,1-3-210-16,5-2-221 0</inkml:trace>
  <inkml:trace contextRef="#ctx0" brushRef="#br0" timeOffset="61834.42">11317 9836 2007 0,'4'-10'28'0,"0"-1"17"0,-4 11 22 0,4-13 5 16,-4 13 1-16,4-10 4 0,-4 10-10 15,2-12-8-15,-2 12-5 0,15-11-4 0,-7 5-7 16,2 1-22-16,-10 5-74 0,21-4-100 15,-21 4-102-15,16 4-223 0,-7 1-109 16,-1 3-86-16</inkml:trace>
  <inkml:trace contextRef="#ctx0" brushRef="#br0" timeOffset="61964.03">11275 10059 1810 0,'-4'2'85'16,"4"-2"8"-16,0 0 8 0,0 0-7 15,0 0-4-15,0 0-11 0,25-27-6 0,-11 16-7 16,5-3-6-16,2 1-5 0,1 1-58 15,-5-1-103-15,3 2-110 0,-3 0-270 16,0 4-125-16,1-2-109 0</inkml:trace>
  <inkml:trace contextRef="#ctx0" brushRef="#br0" timeOffset="63363.3">11734 9587 1606 0,'0'-20'-47'0,"0"20"17"15,0-18 14-15,0 18 9 0,0-16 0 16,0 16-1-16,8-17 4 0,-4 7 0 0,5-2 15 15,7 2 1-15,-2-1 13 0,3 1 13 16,4-1 1-16,-1 1 6 0,1-1 7 16,0 4 7-16,-3 1 11 0,3 2 5 0,0-1 0 15,-5 2 1-15,-3 1 9 0,3 2 11 16,-2 3 7-16,-1 4 3 0,-5-3-6 0,3 6 2 16,-1 2 0-16,2 1-9 0,-4 2-7 15,1 0-6-15,-1 1-5 0,0 1 0 16,-2 0-13-16,1 2-2 0,3-1-3 0,-2 4-6 15,-4 1-2-15,3-5-29 0,-1 2-68 16,-2-3-79-16,4 1-82 0,-8-2-95 0,0-2-216 16,-4-1 26-16,-4 2-105 0,-2-3-98 15</inkml:trace>
  <inkml:trace contextRef="#ctx0" brushRef="#br0" timeOffset="63511.66">11965 9792 1615 0,'-8'-9'12'0,"8"9"14"0,-8-19 20 16,8 11 14-16,0 8 14 0,0 0 8 0,4-25-1 15,0 15 3-15,8-2-5 0,1-1-6 16,1-2-7-16,7 1-7 0,2 1-5 16,-1 1-5-16,-1 3-27 0,4 0-70 0,0 1-86 15,-7 1-131-15,3 1-177 0,0 0-100 16,-5 3-45-16</inkml:trace>
  <inkml:trace contextRef="#ctx0" brushRef="#br0" timeOffset="63650.74">12391 9584 1701 0,'0'0'95'0,"4"-14"7"16,-4 14 19-16,4-14 4 0,-4 14-3 0,4-11-12 16,-4 11-12-16,4-12-10 0,-4 12-10 15,0 0-11-15,2-13-42 0,-2 13-64 16,0 0-86-16,7-4-85 0,-7 4-244 0,0 0-194 16,0 0-144-16</inkml:trace>
  <inkml:trace contextRef="#ctx0" brushRef="#br0" timeOffset="63911.91">12639 9283 1831 0,'-4'-16'23'0,"0"2"15"16,4 4 23-16,0 10 20 0,-5-18 4 15,5 18-4-15,-4-9-5 0,4 9 1 16,0 0 12-16,0 0 19 0,0 0 5 0,0 0 2 15,-20 21 0-15,18-6-10 0,-1 1 2 16,-1 5-29-16,0 3-4 0,4 4-2 0,0 2-9 16,-4-1-6-16,0 1-3 0,4 0-3 15,0-2-1-15,0-2-34 0,4-3-63 16,-4-1-80-16,4-2-93 0,-4-7-83 0,4 0-234 16,0-3 9-16,1-5-104 0,-5-5-130 15</inkml:trace>
  <inkml:trace contextRef="#ctx0" brushRef="#br0" timeOffset="64197.76">12916 9322 1872 0,'-4'-9'35'0,"4"9"20"16,-7-13 8-16,7 13-1 0,-8-5-2 16,8 5 10-16,-18-2 13 0,18 2 6 15,0 0 4-15,-17 10-2 0,9-4 2 0,8-6-6 16,-7 16-1-16,7-16 8 0,-2 16 2 15,2-16-8-15,9 16 5 0,3-10 11 0,1-2 1 16,9 0-1-16,-1-4-5 0,4-2-4 16,-3-2-8-16,1 1-2 0,-6-3-2 15,1-1-3-15,-5-1-6 0,-5 0-8 0,0-2-9 16,-8 1-5-16,0 9-6 0,-12-19-4 16,-1 10-4-16,-1 1-4 0,-1 0-16 0,-3 4-62 15,3 1-67-15,-7-1-74 0,9 6-107 16,-3 0-165-16,3 1-144 0,3 2 50 15,-2 2-210-15,1 1-252 0</inkml:trace>
  <inkml:trace contextRef="#ctx0" brushRef="#br0" timeOffset="65648">11641 10571 1867 0,'-13'-1'-139'0,"13"1"18"0,0 0 15 16,-16-2 17-16,16 2 22 0,0 0 20 15,0 0 13-15,-17 2 19 0,17-2 23 0,0 0 10 16,-12 6 16-16,12-6 14 0,-10 10 13 16,3-3 10-16,-1 3 5 0,-2 4 8 15,2-1 6-15,1 2 3 0,-3 1-2 0,6 2-1 16,-4-3-9-16,4 2-1 0,2-2 1 16,2-2 4-16,0-13 4 0,10 21-6 0,-2-12-2 15,2-6-8-15,1 0-7 0,7-3-6 16,-3-2-5-16,6-2-5 0,-3-3 1 15,-5 1-12-15,3-5-6 0,-2 2 3 0,-11-1-6 16,1-2-3-16,0-3 0 0,-4 15 17 16,-8-28-2-16,1 11 12 0,-3 2-1 0,-2 0-2 15,3 2 2-15,-3 2-6 0,-2 0 4 16,7 4 2-16,-5-2-6 0,6 3-15 0,6 6 5 16,-15-13-4-16,9 8 4 0,6 5-13 15,0 0 12-15,0 0 5 0,0 0-27 16,17-17 1-16,-9 12 0 0,10 2-1 15,-1-4-5-15,0 2 7 0,3-2-2 0,-3 1-3 16,5-1 1-16,-5 1 0 0,4 0-17 0,-5 1-33 16,1-1-28-16,-5 1-42 0,5 2-46 15,-7 0-48-15,9 1-39 0,-5 0-38 16,-2 2-125-16,1 0-116 0,-1 0-157 0,-2 0-172 16</inkml:trace>
  <inkml:trace contextRef="#ctx0" brushRef="#br0" timeOffset="65763.03">12046 10436 1808 0,'0'0'-15'0,"12"-7"12"16,-12 7 8-16,9-8 2 0,-9 8 1 16,12-7-5-16,-12 7 2 0,14-7 0 0,-14 7-5 15,19-4-51-15,-9 0-72 0,-10 4-167 16,15 0-173-16,-15 0 31 0</inkml:trace>
  <inkml:trace contextRef="#ctx0" brushRef="#br0" timeOffset="65902.97">12093 10583 1318 0,'-10'12'77'0,"10"-12"16"16,0 0 0-16,-4 5-4 0,4-5-1 0,0 0 0 16,0 0-3-16,0 0-9 0,0 0-5 15,0 0-10-15,39-13-6 0,-28 10-36 16,3 1-68-16,2-1-83 0,-3-1-135 16,5-1-334-16,-7-1-99 0</inkml:trace>
  <inkml:trace contextRef="#ctx0" brushRef="#br0" timeOffset="66435">12416 10284 1597 0,'0'0'-47'0,"-4"-17"11"16,4 17 19-16,-3-10 6 0,3 10 15 0,0 0-4 15,0 0 1-15,-6-13 7 0,6 13 10 16,0 0 9-16,0 0 20 0,0 0 16 0,-4-11 13 16,4 11 8-16,0 0 6 0,0 0 5 15,0 0 2-15,8-14-1 0,-8 14 0 16,9-9 2-16,-1 3-2 0,2-1-11 16,1-1-6-16,3 0-8 0,-6 1-6 0,5 0-5 15,-1-2-7-15,1 1-6 0,-5 3-2 16,0-2-3-16,-8 7-4 0,14-8 1 15,-7 4 4-15,-7 4-1 0,0 0-3 0,0 0-1 16,0 0 1-16,0 0 0 0,0 0-3 16,0 0-4-16,0 0 10 0,-42 16-7 0,30-8-2 15,-2 2-3-15,-1 0 1 0,5 3 23 16,-1-1-1-16,1 1-5 0,2 0-7 16,0 1 1-16,8-2 5 0,-3 2 0 0,6 2-15 15,1 0 12-15,0 1 8 0,0 0 22 16,4-2 7-16,-6-2 16 0,5-1 21 15,-7 1 24-15,4 0 10 0,-4 1 6 0,-4 0-1 16,1 4 0-16,-7-1-20 0,-6 2-11 16,3-2-16-16,-3 3 0 0,-1-3-16 0,3-3-10 15,-5 1-7-15,5-5-9 0,5 1-1 16,-7-3-11-16,8 0-43 0,-5-3-67 0,5 0-79 16,-2-1-87-16,3-2-80 0,7-2-87 15,-12 4-107-15,12-4-211 0,-10 0 55 0,10 0 97 16,0 0-341-16,0 0-375 0</inkml:trace>
  <inkml:trace contextRef="#ctx0" brushRef="#br0" timeOffset="67532.42">11347 11607 2380 0,'-14'-5'-69'0,"14"5"16"16,-8-6 27-16,8 6 17 0,0 0 9 16,-8-8 1-16,8 8 3 0,0 0 7 15,0 0 10-15,16-23 9 0,-6 18 7 0,1-2-3 16,3 3-3-16,-3 4 0 0,-11 0-1 16,26 5 2-16,-17 6-2 0,-1 3 4 0,0 3 5 15,-6 4 11-15,-4 4 9 0,-2 5 14 16,0 5 9-16,-9-2 6 0,1 0 16 15,-2-1-3-15,3-4-4 0,-1-4-1 16,6-5-10-16,2 0-4 0,-3-5-7 0,7-1-4 16,0-13-4-16,7 18-15 0,1-10-4 15,6-5-4-15,-1-2-58 0,3-2-68 16,1-3-82-16,5-4-95 0,-1-3-141 0,0-2-175 16,-1 0 51-16,1 0-104 0,-8 0-125 15</inkml:trace>
  <inkml:trace contextRef="#ctx0" brushRef="#br0" timeOffset="67899.71">11798 11356 1743 0,'4'-23'12'0,"-4"4"24"16,-4 4 21-16,4 4 26 0,0 11 12 16,0-17 1-16,0 17-2 0,-10-6 6 0,10 6 10 15,0 0-7-15,0 0 4 0,-33 21-3 16,24 0 22-16,-3 1-4 0,-1 10-9 0,5 3-4 15,0-1-3-15,4 3-7 0,4-2-5 16,4 2-6-16,4 0-7 0,3-1-9 16,3-3-5-16,11 8-7 0,4-4-44 0,0-9-63 15,-2-7-74-15,3-4-90 0,2-4-106 16,-2-4-251-16,1-6 29 0,-10-1 81 0,4-5-97 16,-2-4-58-16</inkml:trace>
  <inkml:trace contextRef="#ctx0" brushRef="#br0" timeOffset="68535.42">12159 11459 1438 0,'0'-16'-26'15,"0"16"15"-15,0-14 14 0,0 14 13 16,0 0 21-16,0-18 9 0,0 18 8 0,0 0 12 15,0-17 9-15,0 17 3 0,0 0 7 16,0-17-6-16,0 17-6 0,0 0-6 16,5-16 0-16,-5 16-4 0,8-12 2 15,0 6 2-15,0 0-1 0,-8 6-6 0,9-10-2 16,-9 10-7-16,12-7-3 0,-12 7-2 16,6-7 2-16,-6 7 7 0,0 0 14 15,7-6 14-15,-7 6 0 0,0 0-19 0,0 0-2 16,0 0-5-16,0 0-6 0,0 0-8 15,0 0 0-15,0 0-7 0,-32-2 1 0,32 2-4 16,-18 9-5-16,10-2-2 0,-1 1-1 16,-3 4 1-16,2 0-8 0,-1-1-2 0,3 2 1 15,2-2-1-15,2 0-2 0,0-1 2 16,4-10 0-16,0 17-2 0,0-17 0 0,8 11 4 16,-2-6-5-16,-6-5-2 0,23 0 0 15,-9-1-3-15,-14 1 2 0,25-11-1 16,-13 7-2-16,-3-4 0 0,3-1-2 0,-2 0-3 15,-7 1 1-15,5-1 4 0,-2-1-7 16,-6 10 0-16,4-17 2 0,0 10 11 16,-4 7-7-16,4-14 1 0,-4 14 2 15,4-10-4-15,-4 10 4 0,0 0-12 0,3-12 0 16,-3 12 5-16,0 0-1 0,0 0 11 16,0 0 6-16,0 0 36 0,18 29 13 15,-10-16 16-15,-8 3 8 0,0-1 10 0,4 4-2 16,-3 2 5-16,-1 1 4 0,-5-1-4 15,5 1-6-15,-4 4-6 0,-4-2-7 0,4 1-6 16,-6-2-7-16,-1 0-5 0,3 1-5 16,-6-6-8-16,5 3-3 0,-3-6-20 0,1 0-46 15,1-7-55-15,2 1-73 0,4-8-81 16,4-1-65-16,0 0-64 0,0 0-80 16,-9-16-182-16,9 16-2 0,17-30-272 0,-5 11-371 15</inkml:trace>
  <inkml:trace contextRef="#ctx0" brushRef="#br0" timeOffset="68766.77">12488 11258 2410 0,'8'-18'-29'0,"1"5"32"16,-5 3 16-16,0 3 8 0,-4 7 4 15,4-8 17-15,-4 8 25 0,0 0 16 0,0 0 18 16,0 0-15-16,0 0 5 0,-12 48-2 16,7-27 23-16,5 1-10 0,0 3 1 0,0-2-9 15,3 0-5-15,-1 4-4 0,2-5-9 16,0 0-8-16,0-2-5 0,0 0-7 15,4-3-7-15,-8-3-3 0,2-1 1 0,-2 0-8 16,-2-4-51-16,-6 1-59 0,0-5-60 16,0-3-59-16,-1 0-61 0,9-2-46 0,-22-8-104 15,11-1-174-15,1-2 58 0,-2-1-96 16,5-2-106-16</inkml:trace>
  <inkml:trace contextRef="#ctx0" brushRef="#br0" timeOffset="68884.72">12441 11301 1659 0,'8'-13'6'16,"-2"3"26"-16,-2-2 20 0,4 3 12 0,3 0 14 15,-5-2 6-15,6 3-4 0,1-2-7 16,-1 1-6-16,2 1-6 0,-3 1-7 16,-1-1-9-16,1 3-42 0,3-1-71 0,-2 3-81 15,-3-1-121-15,3 2-367 0,-2 1-133 16</inkml:trace>
  <inkml:trace contextRef="#ctx0" brushRef="#br0" timeOffset="69284.42">13064 11132 1873 0,'0'0'71'0,"5"-8"4"0,-5 8-4 0,0 0 11 15,0 0 20-15,0 0 10 0,0 0 6 16,0 0-1-16,-31 35-25 0,20-22-4 16,-7 2-5-16,3 1-7 0,1 1-5 0,-1 2-7 15,-3 0 16-15,5 1-29 0,-3 1-59 16,3-4-76-16,-5 2-100 0,7-6-99 16,-3 0-258-16,6-2 66 0,-1-6-87 0,1 1-63 15</inkml:trace>
  <inkml:trace contextRef="#ctx0" brushRef="#br0" timeOffset="69396.5">12757 11301 1551 0,'0'-13'-9'0,"0"13"9"0,0-21 14 16,0 21-1-16,4-15 8 0,-4 15-6 15,0-13-3-15,0 13-21 0,8-9-57 16,-4 6-67-16,-4 3-182 0,10-7-57 16,-10 7 114-16</inkml:trace>
  <inkml:trace contextRef="#ctx0" brushRef="#br0" timeOffset="69527">12934 11263 1147 0,'0'0'85'0,"9"2"9"16,-9-2 9-16,0 0 1 0,12 2-1 0,-12-2-8 15,0 0-10-15,0 0-9 0,0 0-28 16,14 2-80-16,-14-2-110 0,0 0-296 0,0 0-14 16,0 0 40-16</inkml:trace>
  <inkml:trace contextRef="#ctx0" brushRef="#br0" timeOffset="69768.63">13346 10740 1303 0,'14'-17'86'0,"-2"3"10"16,-5 1 5-16,-1 4 1 0,2 4 0 16,2 0 14-16,-10 5 13 0,15 0 15 0,-15 0 16 15,22 15 7-15,-11-1 25 0,-1 6-5 16,-2 5-10-16,-3 1-8 0,-3 2-9 15,-2 3-13-15,0 3-14 0,-7 4-9 0,-1 0-11 16,0-1-10-16,-5 0-10 0,5 1-20 16,-6-7-77-16,3 1-75 0,-3-1-97 0,2-5-115 15,3-5-195-15,-3-3-95 0,4-5 70 16,-1-4-186-16,5-5-191 0</inkml:trace>
  <inkml:trace contextRef="#ctx0" brushRef="#br0" timeOffset="69916.27">13802 10862 2076 0,'0'-16'35'0,"4"5"9"0,-4 1 24 0,0 10 7 15,4-17-3-15,-4 17-6 0,7-15-8 16,-1 8-7-16,2 1-3 0,6 1-38 16,-7 0-91-16,9 4-103 0,-7 1-223 0,5 1-250 15,-6 4-153-15</inkml:trace>
  <inkml:trace contextRef="#ctx0" brushRef="#br0" timeOffset="70046.38">13837 11006 1825 0,'-14'7'65'16,"6"-2"8"-16,8-5 2 0,-13 8 3 0,13-8 6 15,0 0 7-15,0 0-6 0,0 0-7 16,0 0-8-16,0 0-5 0,0 0-33 0,50-9-87 16,-28 2-103-16,-3 1-160 0,6-5-163 15,0 0-67-15,3-3-49 0</inkml:trace>
  <inkml:trace contextRef="#ctx0" brushRef="#br0" timeOffset="70268.75">14286 10483 1605 0,'8'-13'42'0,"-4"4"20"0,2-1 9 16,-6 10 8-16,8-11 1 0,-8 11 5 0,7-6 15 15,-7 6 15-15,0 0 27 0,0 0-6 16,18 22 3-16,-9-11 10 0,-5 6-5 0,2 4-7 15,-6 0-7-15,2 2-11 0,-2 3-8 16,-2 0-13-16,-2 3-7 0,0 1-5 16,1-3-19-16,-1 1-75 0,0-3-89 0,0-3-110 15,0-2-120-15,0-2-248 0,2-1 35 16,-2-4 62-16,4-1-52 0,0-12-32 16</inkml:trace>
  <inkml:trace contextRef="#ctx0" brushRef="#br0" timeOffset="70376.02">14399 10787 1627 0,'6'-14'85'0,"-3"1"14"0,-3 2 7 0,0 11-3 16,4-17-9-16,0 9-10 0,-4 8-9 16,6-13-26-16,-6 13-81 0,12-10-127 15,-8 5-261-15,1-1-162 0,-5 6-83 0</inkml:trace>
  <inkml:trace contextRef="#ctx0" brushRef="#br0" timeOffset="70836.77">14815 10322 1628 0,'-5'-14'34'0,"-5"3"18"16,4 3 19-16,-4 3 15 0,-3 0 17 15,13 5 14-15,-23-5 6 0,9 5 1 0,14 0 4 16,-27 8-6-16,11-1-1 0,3-1-12 16,1 5-2-16,3-2-7 0,5 3-8 15,-2 0-7-15,4-1-11 0,2-11 4 0,4 23-13 16,0-14-8-16,0-1-1 0,-4-8-1 15,13 11-32-15,-13-11-2 0,8 5-3 16,-8-5 1-16,0 0-4 0,0 0-2 0,0 0-1 16,21-18-1-16,-21 18-3 0,8-15 3 15,-4 7 8-15,-4 8 7 0,6-15 13 0,-6 15 5 16,5-13 2-16,-5 13 1 0,6-10-7 16,-6 10-2-16,6-7-7 0,-6 7 5 0,0 0 7 15,0 0 4-15,19 3 16 0,-19-3 15 16,12 16 14-16,-6-3 17 0,2 1 6 15,-1 5 9-15,-3 1 8 0,0 1 6 0,-4 1 0 16,0 4-3-16,0 0 17 0,-4 1-8 16,0 0-4-16,-3 1-15 0,-3-2-3 0,0-3-15 15,-1 2-10-15,-5-4-5 0,3 0-13 16,-3-3-2-16,2-2-10 0,-1-4-3 16,3-3-19-16,-1-4-55 0,1 1-71 0,2-6-70 15,10 0-86-15,-13-2-74 0,13 2-70 16,-8-10-62-16,4 2-76 0,4 8-214 0,14-27 71 15,-4 12-393-15,3-7-527 0</inkml:trace>
  <inkml:trace contextRef="#ctx0" brushRef="#br0" timeOffset="71087.06">15263 10159 3023 0,'19'-17'-31'0,"-7"5"35"16,-6 2 29-16,-2 5 16 0,-4 5 19 15,0 0 25-15,0 0 45 0,0 0 26 0,-51 20 1 16,32-5 5-16,-8 8-14 0,-6 10 0 15,4 4-1-15,4 4-5 0,7-5-5 16,7-3-6-16,9-4-5 0,4-1-4 0,7-1-6 16,11 0-5-16,1-4-10 0,10-5-12 15,0-5-9-15,-2-4-7 0,-2-4-5 16,-4-4-9-16,-1-4-4 0,-5-3-13 0,-3-5-4 16,-6-2 15-16,-3-1-6 0,-5 2-3 15,0 12-8-15,-17-28-9 0,-1 15-53 0,-3 1-70 16,-4 3-102-16,0 0-105 0,0 5-142 15,-1 1-223-15,7 3-64 0,-6 2 77 16,5-1-424-16,1 7-543 0</inkml:trace>
  <inkml:trace contextRef="#ctx0" brushRef="#br0" timeOffset="72988.77">19027 8274 1400 0,'9'-13'316'0,"-1"1"-123"0,-2 3-62 16,-2 0-15-16,-4 9-12 0,5-10-13 0,-5 10-4 16,0 0 2-16,0 0 20 0,0 0 14 15,0 0 15-15,0 0-18 0,-25 30 1 16,14-11 4-16,-7 6-4 0,3 3-4 0,-9 14 17 15,1 1-6-15,2-1-7 0,3-5-10 16,1-6-8-16,3-1-12 0,1 0-9 0,5-5-8 16,-2-2-7-16,5-5-4 0,1-2-3 15,2-3-3-15,2-13-5 0,4 13-7 16,-4-13-3-16,0 0-3 0,0 0-4 0,42-32-6 16,-24 6 0-16,1-1-2 0,-3-3-4 15,1-1-3-15,-3-2-1 0,-1-2-1 0,-1 4-6 16,-1-4-2-16,-3 7 8 0,-2 2 10 15,2 1 14-15,-4 6 7 0,0 0 2 0,-3 5-3 16,3 1-5-16,0 2-9 0,-4 11-3 16,0-14-6-16,0 14-1 0,0 0-1 0,0 0-3 15,0 0-2-15,0 0-1 0,0 0-2 16,0 0-1-16,0 0-1 0,0 0 0 0,0 0-1 16,8 38 2-16,0-33 1 0,3 1-1 15,1-4 0-15,2 1 0 0,3-3-2 16,-1 0 1-16,1-2-1 0,-2 0 1 0,1-4-3 15,-1-1-1-15,1 0 1 0,-4-3-1 16,-1 2 0-16,-1-1 5 0,-2 1 11 0,-1 3 10 16,-7 5 15-16,12-13 1 0,-12 13-3 15,10-8-6-15,-10 8-4 0,0 0-6 16,0 0 1-16,0 0 0 0,0 0 0 0,0 0-5 16,0 0 1-16,-27 43-4 0,19-28-6 15,-2 2-3-15,-1 4 5 0,1-2-1 16,0 3-18-16,4-2 5 0,1-1-4 0,-1 2-38 15,4-3-80-15,-2 2-97 0,4-5-83 16,-2 0-95-16,2-2-93 0,4-2-247 0,0 1 74 16,2-1 67-16,-1-2-362 0,3-1-431 15</inkml:trace>
  <inkml:trace contextRef="#ctx0" brushRef="#br0" timeOffset="73456.05">19499 8449 2473 0,'8'-8'-73'16,"-2"0"24"-16,-6 8 23 0,12-13 32 16,-7 7 27-16,-5 6 27 0,12-8 15 0,-12 8 7 15,14-8 0-15,-14 8-3 0,13-3-3 16,-13 3-3-16,0 0-1 0,0 0 4 15,12 16 9-15,-12-5-8 0,0-11-21 0,-12 30-3 16,1-10-5-16,-3 1-4 0,-3 4-2 16,-5 0-6-16,3-3-3 0,1-3-3 0,3 0-3 15,-1-3-4-15,5-2-1 0,-1-3 8 16,4-3-8-16,5-1-2 0,3-7 2 16,0 0-3-16,0 0-1 0,0 0-5 0,0 0-1 15,27-32-1-15,-10 15-1 0,2 0-4 16,7-5 3-16,-1-1 1 0,2 1-3 0,-2-2 1 15,0 2 21-15,-1 4 22 0,-5 2 26 16,-2 1 26-16,-3 4 2 0,-2 0 2 16,-3 5-11-16,1-2-10 0,-4 2-13 0,-6 6-4 15,11-5-9-15,-11 5-6 0,0 0-2 16,0 0-5-16,0 0-2 0,10 17-4 0,-10-17-2 16,4 19-3-16,0-8-6 0,0 0-30 15,0 3-73-15,1-3-71 0,3-1-82 16,2 3-94-16,3-4-106 0,1-1-192 0,3-3 46 15,3 1 73-15,-1-3-234 0,3-1-224 16</inkml:trace>
  <inkml:trace contextRef="#ctx0" brushRef="#br0" timeOffset="73820.06">20207 8282 2151 0,'0'0'70'0,"-12"-7"8"0,12 7 2 16,0 0-8-16,0 0-3 0,0 0 7 15,0 0 14-15,0 0 6 0,27-14-2 0,-9 10-7 16,3 0-8-16,0-1-7 0,6-1-8 16,1 1-3-16,-1 0-11 0,-4 0-28 15,-2 1-61-15,-1-2-72 0,-1 1-79 0,-5 0-68 16,-1-1-163-16,-3 2-72 0,-6-2-119 15,-4 6-111-15</inkml:trace>
  <inkml:trace contextRef="#ctx0" brushRef="#br0" timeOffset="73989.02">20468 8155 1627 0,'-9'-8'11'0,"9"8"31"15,-10-6 20-15,10 6 13 0,0 0 12 16,-14-7 11-16,14 7 3 0,0 0-2 0,0 0 7 16,0 0 14-16,0 0 27 0,0 0-15 15,-21 13 0-15,17-5-10 0,0 5-10 0,2-3-10 16,-3 1-7-16,1 6-27 0,-2 0-8 15,0 0-10-15,-2 2-60 0,1-3-109 16,-1 3-116-16,-4 3-190 0,1 0-84 0,-7 5 55 16,-1-1-123-16,1 0-78 0</inkml:trace>
  <inkml:trace contextRef="#ctx0" brushRef="#br0" timeOffset="74123.39">20075 8597 1830 0,'0'0'145'15,"0"0"0"-15,0 0 15 0,0 0 8 0,0 0 36 16,0 0 8-16,33-26-17 0,-16 18-17 15,9 0-15-15,3-2-16 0,2 2-16 0,4-1-18 16,1-1-52-16,1 4-100 0,-4-1-119 16,4-1-129-16,-8 2-267 0,2 3 32 15,-10 0 48-15,1 0-145 0,-5 1-116 0</inkml:trace>
  <inkml:trace contextRef="#ctx0" brushRef="#br0" timeOffset="74539.61">21077 8278 1651 0,'-16'-8'-17'0,"3"2"15"0,-5 1 6 15,7-1 14-15,-3 2 21 0,4 2 14 0,1-1 7 16,1-1 0-16,8 4-1 0,-12-1-1 15,12 1 0-15,-9-4-2 0,9 4-1 0,0 0 14 16,-8-4 23-16,8 4 20 0,0 0 14 16,0 0 9-16,0 0 5 0,0 0 3 15,21-17-8-15,-11 12-3 0,2 0-5 0,1 0-8 16,-1 2-10-16,1 0-14 0,-13 3-12 16,20-6-11-16,-11 6-7 0,-9 0 2 0,0 0 2 15,16 10 4-15,-16-10 0 0,-2 14 3 16,2-14 10-16,-14 26 4 0,5-12 7 15,-3 2 4-15,4 1 2 0,-3 1 12 0,-1 0-8 16,2-1-4-16,3 0-12 0,1-1-5 16,0 0-7-16,4-2-8 0,2-2-8 0,0-12 0 15,4 25-7-15,2-15-37 0,2-3-94 16,1 2-99-16,1-7-123 0,2 2-119 0,1-2-226 16,5-2-1-16,-5-2 74 0,3 0-376 15,3-2-424-15</inkml:trace>
  <inkml:trace contextRef="#ctx0" brushRef="#br0" timeOffset="74891.63">21412 8247 2793 0,'8'-7'29'0,"-2"-1"10"0,-6 8 1 0,7-7 1 15,-7 7 34-15,0 0 65 0,16 0 1 16,-16 0 12-16,0 0 3 0,21 14-6 0,-11-7-10 16,0 0-11-16,3 2-11 0,1 1-11 15,-1-2-8-15,5 1-9 0,-3 2-10 0,3-3-4 16,-1 2-6-16,1-1-7 0,-3-1-9 15,-1 0-2-15,-1-3-1 0,-1 1-3 16,-2-1-3-16,-1-1-4 0,-9-4-3 0,12 2 4 16,-12-2 6-16,0 0 14 0,0 0 4 15,13-11 3-15,-13 11 1 0,0 0 5 0,0 0-2 16,-7-21 4-16,7 21 0 0,0 0 15 16,-8-13-7-16,8 13-10 0,-10-5-8 15,10 5-8-15,-15-4-4 0,15 4-5 0,-22 4-4 16,7-1-3-16,-3 4-6 0,-1 1-4 15,0 3 3-15,-5 1-25 0,3 0 0 0,-2 2-2 16,4 0-19-16,-1 1-53 0,1-1-85 16,5 2-92-16,-1-5-86 0,5 2-99 15,2-4-120-15,6-3-163 0,0 1 70 0,2-7-492 16,0 0-599-16</inkml:trace>
  <inkml:trace contextRef="#ctx0" brushRef="#br0" timeOffset="75540.39">22271 8160 2957 0,'0'0'-117'0,"0"0"23"0,0 0 23 16,0 0 36-16,0 0 41 0,0 0 30 0,-43 8 16 15,28 0 9-15,-1-1 7 0,-1-1 4 16,1 4 3-16,2 0 4 0,1-2 5 0,-3 2-8 16,7-3 0-16,-1 1-4 0,2-1-23 15,8-7 2-15,-7 15-1 0,7-15-1 16,0 0-4-16,0 0 6 0,13 14-14 15,-13-14-3-15,19 3-3 0,-19-3-2 0,18-1-5 16,-18 1 1-16,17-8-3 0,-7 1 3 0,-2 1-8 16,-2-4-2-16,-6 10 1 0,5-18 2 15,-5 8-7-15,0 10 5 0,0-19 7 16,0 19 0-16,-3-15 0 0,3 15 0 0,-2-15-1 16,2 15-5-16,-4-9-1 0,4 9-2 15,0 0 3-15,0 0 5 0,7-14 7 16,-7 14 0-16,18-2 7 0,-3 1 8 0,3-1 8 15,1 0 7-15,6 0 3 0,-1 0 5 16,1-2-5-16,-2 1-4 0,0 0-5 0,-1 0-5 16,1-1-2-16,-4 1-5 0,1 0-5 15,-5 1-6-15,1 1-18 0,-5-1-43 0,1 0-70 16,-2 2-54-16,-1 2-63 0,-9-2-99 16,12 4-117-16,-12-4-164 0,0 9 27 15,0-9-297-15,0 0-351 0</inkml:trace>
  <inkml:trace contextRef="#ctx0" brushRef="#br0" timeOffset="75841.19">21050 8761 2640 0,'-14'5'103'0,"4"-3"-1"0,10-2 1 15,-13 5 6-15,13-5 12 0,0 0 56 0,0 0 33 16,0 0 25-16,50-4 1 0,-5 1-8 16,27-3-17-16,13-2-5 0,8 3-16 15,2-2-13-15,6 1-33 0,-1 0-14 0,1 0-12 16,0 2-10-16,-4 0-9 0,-2 1-11 16,-12 1-6-16,-7 0-23 0,-7 0-29 15,-16 0-62-15,-16 2-68 0,-3 0-73 0,-8 0-63 16,-9 0-67-16,-1 2-82 0,-9 0-131 15,-3 2-133-15,-4-4 42 0,0 0-381 0,-21 11-465 16</inkml:trace>
  <inkml:trace contextRef="#ctx0" brushRef="#br0" timeOffset="76276.42">21740 8962 2929 0,'-10'5'31'0,"10"-5"-4"0,-16 11 14 15,9-2 30-15,5 1 44 0,-4 1 22 16,2 2 17-16,0 2 3 0,2 4-9 16,2 0 0-16,0-2-2 0,0 4-5 0,2-2-2 15,4 2-4-15,0-3-11 0,4-1-7 16,-1 0-10-16,1-3-9 0,5 1-6 0,-1-3-7 16,1-4-10-16,-1 0-2 0,-2-3-6 15,1-4-8-15,-1 0-6 0,-12-1-5 16,17-5-9-16,-9-1-3 0,-2-3-4 0,0-1-4 15,-4-1-4-15,1-3-3 0,-3-2-2 16,2 1-2-16,-2-3-4 0,-2 1-3 0,2 1 1 16,0-1-1-16,0 1-2 0,0 3 4 15,-1 1 0-15,1 12 4 0,0-24 11 16,0 24 0-16,0-16 6 0,0 16-4 0,-2-14 3 16,2 14 0-16,0-13-3 0,0 13 0 15,9-10 1-15,3 4 10 0,1 0 12 16,5 0-4-16,5 1-8 0,2-1 6 0,3-1-8 15,-1 1-2-15,0 1-3 0,2-1-5 16,2 1-1-16,-2 1-1 0,-4 0-7 0,2 1-17 16,-3 0-56-16,-3 0-77 0,-4 1-75 15,1 0-74-15,-5 2-67 0,-1 0-65 0,-2 2-85 16,-10-2-160-16,7 5 2 0,-7-5 98 16,-2 10-372-16,2-10-410 0</inkml:trace>
  <inkml:trace contextRef="#ctx0" brushRef="#br0" timeOffset="76642.39">22228 9060 2805 0,'0'0'86'15,"0"0"-4"-15,0 0 3 0,0 0-6 0,-10 8 36 16,10-8 10-16,-5 8 27 0,5-8 20 16,-12 17 4-16,6-7 2 0,-2 4-15 0,-1 0-6 15,1 1-5-15,-2 0-4 0,0 1-6 16,3 1-4-16,-3-1 2 0,2 1-12 15,1-3-12-15,-1 2-7 0,2-5-13 0,2-1-7 16,4-10-4-16,-4 15-5 0,4-15-5 16,0 0-8-16,16 4-8 0,-16-4-5 0,25-8-5 15,-10-1-6-15,3 0-5 0,3-3-6 16,2-1-4-16,3 0-1 0,-3 0-3 0,4 1-1 16,-2 3 2-16,-2-1 3 0,-1 3-1 15,-1 2-2-15,-3 3 12 0,-3 2 14 16,1 2 10-16,-3 3 6 0,1 0 2 0,-3 2-5 15,-1 3-7-15,-2 1 1 0,-2-2-9 16,-1 3-13-16,1-2-9 0,0 3-30 16,0-2-88-16,-4-1-125 0,2-1-128 0,0 1-165 15,-1-1-292-15,-3-9 58 0,-2 13 106 16,2-13-606-16,0 0-704 0</inkml:trace>
  <inkml:trace contextRef="#ctx0" brushRef="#br0" timeOffset="77742.66">18726 10680 3498 0,'-13'3'-140'15,"13"-3"15"-15,0 0 13 0,0 0 16 0,0 0 20 16,0 0 22-16,0 0 19 0,0 0 18 15,33 7 7-15,-18-7 2 0,-15 0 2 16,29-1 1-16,-11 1-4 0,-3 0-56 0,3 1-93 16,-5 1-113-16,1 0-194 0,-5 3-163 15,-9-5-126-15</inkml:trace>
  <inkml:trace contextRef="#ctx0" brushRef="#br0" timeOffset="77890.75">18542 10985 1833 0,'-15'10'124'0,"7"-1"9"0,0-5-13 0,8-4-11 15,0 0-11-15,0 0-10 0,0 0-7 16,0 0-6-16,25 9-8 0,-11-9-6 0,7-2-5 16,-1-3-6-16,3 3-18 0,4-4-79 15,4 0-103-15,-2-1-100 0,2 0-229 16,0-1 36-16,-2 2-87 0,2-1-34 0</inkml:trace>
  <inkml:trace contextRef="#ctx0" brushRef="#br0" timeOffset="78727.92">19449 10429 1447 0,'-10'-11'20'0,"10"11"15"16,-7-11 21-16,7 11 19 0,-8-11 20 15,8 11 8-15,-6-10 3 0,6 10 0 0,-4-10 2 16,4 10-5-16,0 0-5 0,2-16-7 16,-2 16-8-16,10-8-4 0,-10 8-4 15,23-9-2-15,-11 5 2 0,3 0 3 0,3 0-2 16,1 2 3-16,0 0 17 0,-3-1-2 15,-1 2-5-15,3 1-1 0,-7 1 0 16,3 2 19-16,-14-3 16 0,23 4-1 0,-13 1 15 16,-2 2 7-16,-1 2 5 0,-1 2 1 15,-2 2-1-15,0 5 4 0,-2 2-11 16,-4 2-5-16,2 3-10 0,-4 4-5 0,0 1-13 16,-2 4-11-16,-1 1-8 0,-1-1-6 15,0 2-9-15,-2-2-8 0,3-1-26 0,-3-6-74 16,2-1-96-16,1-2-96 0,-1-2-99 15,-2-4-87-15,2-4-140 0,-1-1-119 16,1-4 78-16,-2-2-397 0,1 0-465 0</inkml:trace>
  <inkml:trace contextRef="#ctx0" brushRef="#br0" timeOffset="78877.92">19455 10849 2736 0,'2'-22'-1'0,"-2"22"18"16,4-19 21-16,0 11 26 0,-1 0 23 15,5-1 16-15,0 3 40 0,4-4-5 0,3 3-9 16,1 0-10-16,1-1-13 0,2 2-7 15,-1-1-13-15,3 1-7 0,0 1-19 0,1-1-61 16,1 0-90-16,2-1-107 0,-2-1-96 16,-1 3-222-16,-3-1-32 0,-3 2 78 15,-3-1-171-15,1 2-139 0</inkml:trace>
  <inkml:trace contextRef="#ctx0" brushRef="#br0" timeOffset="79013.64">19908 10626 1808 0,'10'-8'80'0,"-10"8"22"16,6-9 18-16,-6 9 19 0,0 0 46 0,6-11 10 15,-6 11-19-15,0 0-10 0,0 0-16 16,4-11-15-16,-4 11-14 0,0 0-18 0,0 0-13 16,0 0-43-16,7-8-85 0,-7 8-93 15,0 0-107-15,0 0-146 0,0 0-140 16,0 0 36-16,0 0-129 0,0 0-116 0</inkml:trace>
  <inkml:trace contextRef="#ctx0" brushRef="#br0" timeOffset="79294.88">20149 10390 1766 0,'2'-17'100'0,"-2"17"12"0,0 0 2 0,0 0-2 16,1-13 3-16,-1 13-1 0,0 0 9 16,0 0 34-16,0 0 4 0,0 0 25 0,0 0 8 15,0 0 16-15,0 0 5 0,-1 54 4 16,-3-34 0-16,0 4 2 0,2 4 2 0,-4 0-10 15,4 3-20-15,-4 0-8 0,2 1-15 16,-1-2-12-16,1 0-16 0,-2-2-15 16,2-1-11-16,-2-1-12 0,4-5-9 15,-2 0-11-15,4-4-41 0,0-2-90 0,0 0-89 16,0-4-91-16,2-2-90 0,2-1-90 0,-4-8-86 16,6 7-174-16,0-4 22 0,-6-3 88 15,13 0-360-15,-13 0-397 0</inkml:trace>
  <inkml:trace contextRef="#ctx0" brushRef="#br0" timeOffset="79877.64">20728 10605 2488 0,'0'0'3'0,"0"0"20"0,0 0 12 15,0 0 15-15,0 0 15 0,0 0 14 16,-4-22 18-16,4 22 37 0,0 0-4 0,14-6 9 16,-14 6-3-16,21-4-20 0,-5-1 1 15,3 1-6-15,4 0-10 0,-3-1-6 16,3 0-10-16,-2 1-5 0,-1-1-9 0,-3 3-6 15,0-2-10-15,-1 1-22 0,-1 0-74 16,-1 0-89-16,-2-1-108 0,-3-2-97 0,-5 1-231 16,2-1 7-16,-6 6 68 0,4-8-172 15,-4 8-158-15</inkml:trace>
  <inkml:trace contextRef="#ctx0" brushRef="#br0" timeOffset="80079.17">20982 10378 2024 0,'-6'-9'83'0,"6"9"23"0,-6-13 40 0,6 13 32 15,0 0 1-15,-4-12 15 0,4 12-6 16,0 0-11-16,0 0 2 0,0 0 15 0,0 0 10 16,0 0 6-16,0 0 0 0,-21 33 14 15,15-16-12-15,-1 7-15 0,-1 0-21 0,-2 1-19 16,-2 7-8-16,3-2-11 0,-3 3-16 16,2-2-9-16,3 0-16 0,-3-2-33 15,2-3-104-15,-1-1-104 0,-3 1-103 0,-2 2-109 16,3-3-77-16,-5-3-176 0,-1 2-49 15,-1-4 74-15,1 1-385 0,-1-5-448 0</inkml:trace>
  <inkml:trace contextRef="#ctx0" brushRef="#br0" timeOffset="80246.23">20579 10987 2825 0,'-8'3'72'15,"8"-3"19"-15,0 0 4 0,-12 2 39 16,12-2 46-16,0 0 20 0,0 0 13 0,0 0 0 16,0 0-8-16,55-15-12 0,-32 12-16 15,4-3-26-15,2 0-14 0,0 1-15 16,0 2-9-16,0-1-13 0,-1 0-9 0,-5 0-18 15,2 3-59-15,0-2-95 0,-2-1-95 16,-3 0-109-16,1 0-102 0,-2 0-183 0,-3-1-59 16,-2 0 56-16,-5 1-345 0,3-4-398 15</inkml:trace>
  <inkml:trace contextRef="#ctx0" brushRef="#br0" timeOffset="80597.88">21600 10301 2454 0,'8'-17'-20'0,"-8"17"18"0,2-13 25 15,-2 13 25-15,4-12 26 0,-4 12 24 16,4-12 19-16,-4 12 30 0,0 0 2 0,0-11-10 16,0 11 9-16,0 0 28 0,0 0 15 15,0 0 3-15,0 0 14 0,0 0-3 0,-12 50 2 16,4-26 12-16,-2 2-7 0,-3 7-15 16,1-1-14-16,-3 3-17 0,1-2-16 15,1 2-15-15,1-4-14 0,-2 1-8 0,1-4-20 16,5-3-47-16,0-2-115 0,3-5-119 15,-3-2-128-15,6-4-148 0,2-2-244 0,0-3 17 16,0-7 96-16,0 0-480 0,0 0-546 16</inkml:trace>
  <inkml:trace contextRef="#ctx0" brushRef="#br0" timeOffset="80748.89">21776 10530 2829 0,'14'-16'15'0,"-2"4"24"0,-3 0 13 0,-3 2 17 16,0 4 14-16,-6 6 4 0,6-12-6 15,-6 12-11-15,9-9-7 0,-9 9-10 16,0 0-10-16,10-8-55 0,-10 8-100 0,12-6-114 16,-6 3-221-16,1 0-76 0,-7 3 59 15,0 0-114-15,22-4-80 0</inkml:trace>
  <inkml:trace contextRef="#ctx0" brushRef="#br0" timeOffset="81231.39">22304 10320 1641 0,'0'0'76'0,"0"-21"5"16,0 21-4-16,-10-12 23 0,10 12 17 15,-16-8 8-15,16 8 0 0,-15-6 8 0,5 2 0 16,10 4-15-16,-23-2-11 0,7 4-6 16,16-2-10-16,-27 4-3 0,12 0-6 0,1 1-15 15,1 0 15-15,1 1-11 0,0 2-6 16,1-2 3-16,3 1-33 0,0-1 3 15,8-6 8-15,-6 11-19 0,6-11 2 0,0 0-6 16,0 0 0-16,10 22 2 0,-10-22-3 16,14 7-4-16,-14-7-1 0,13 5-2 0,-13-5 0 15,12 2-3-15,-12-2 2 0,15 0-5 16,-15 0 4-16,0 0-2 0,18-9-3 0,-18 9-2 16,11-8 0-16,-11 8 3 0,12-8 15 15,-12 8 10-15,8-6 6 0,-8 6-4 16,8-6-3-16,-8 6-6 0,0 0 7 0,0 0 26 15,0 0 25-15,0 0 21 0,0 0 18 16,-2 28 31-16,2-28 15 0,-10 32 6 0,2-15 12 16,-1 5-18-16,-3 0-9 0,0 1-4 15,1-1-6-15,-5 2-16 0,5-3-10 16,-5 1-10-16,-1-1-10 0,1-2-11 0,-3 0-8 16,1-2-6-16,-1-3-5 0,1-1-8 15,1-3-16-15,2-3-22 0,1-3-40 0,2-2-49 16,1-1-58-16,11-1-66 0,-16-5-67 15,16 5-54-15,-4-12-47 0,4 12-69 16,4-15-57-16,2 4-139 0,6 0-48 0,1-1 74 16,3-2-365-16,5 0-433 0</inkml:trace>
  <inkml:trace contextRef="#ctx0" brushRef="#br0" timeOffset="81546.53">22598 10277 2487 0,'12'-6'-15'0,"-6"0"15"0,-6 6 6 15,3-9 17-15,-3 9 32 0,0 0 35 16,0 0 17-16,-29-4 33 0,29 4 32 0,-29 7 10 16,12-3-15-16,-2 4 5 0,-5 1 3 15,1 3-3-15,0 1-2 0,3 2-2 16,-5 4-2-16,8-2-6 0,1 3-5 0,3 0-8 16,1 2-6-16,6-3-4 0,0 0-9 15,6-4-5-15,4 3-5 0,4-2-15 0,4-3-10 16,1 1-7-16,3-5-6 0,-1 0-1 15,-1 0-8-15,-3-5 0 0,-1 0 17 0,-10-4-1 16,14 0-17-16,-14 0-4 0,0 0-8 16,0 0-5-16,0 0-6 0,0 0-6 0,-22-40-26 15,13 33-4-15,-1 0-26 0,0-1-62 16,1 3-89-16,1-1-105 0,2 1-107 0,6 5-101 16,-8-6-222-16,8 6 5 0,0 0 63 15,0 0-472-15,0 0-575 0</inkml:trace>
  <inkml:trace contextRef="#ctx0" brushRef="#br0" timeOffset="81930.22">22875 10252 3228 0,'8'-6'-9'16,"-8"6"6"-16,8-9 1 0,-8 9 9 15,0 0 31-15,0 0 33 0,19 1 35 16,-19-1 13-16,18 13-1 0,-9-5-21 0,3 4-10 15,0 1-2-15,-3 0-2 0,5 2 1 16,-1 3-7-16,-1-1-4 0,3 2-5 0,1-2-5 16,3-1-4-16,-3-1-3 0,1-1-4 15,-1-3-4-15,-3-2-3 0,3-3 0 16,-4 1 6-16,1-6 1 0,-13-1-1 0,18 0 12 16,-18 0 10-16,17-11 2 0,-11 6 6 15,0-4 1-15,-6 9 4 0,2-16-8 0,-2 16-1 16,-2-15-5-16,2 15 1 0,-8-13 8 15,8 13-5-15,-14-8-1 0,14 8-10 0,-15-5-2 16,15 5-3-16,-25 5-7 0,11 2-4 16,-1 2-5-16,-5 4 0 0,-1 2-1 15,3 4-5-15,-1-1-1 0,2 0-6 0,-1 2-42 16,1-4-89-16,5-1-112 0,0-3-120 16,7-1-142-16,-1-1-227 0,0 1 3 0,6-11 95 15,-2 11-498-15,2-11-571 0</inkml:trace>
  <inkml:trace contextRef="#ctx0" brushRef="#br0" timeOffset="82215.42">23594 10240 3009 0,'0'0'-59'0,"4"-9"11"15,-4 9 16-15,0 0 15 0,2-8 14 16,-2 8 6-16,0 0 7 0,0 0 10 0,0 0 36 15,0 0 22-15,0 0 18 0,0 0 14 16,0 0 14-16,4 29 10 0,-2-18 16 0,0 3-6 16,2 1 7-16,-2 3-4 0,0-1 0 15,1 1-1-15,-1 3-1 0,-4-4-2 16,0 1-1-16,-1 2-9 0,-3-1-14 0,-2 0-7 16,-6-1-11-16,1-1-8 0,-3 1-10 15,1-3-35-15,-3-7-63 0,3 2-107 16,3-8-101-16,-1 0-121 0,1-4-107 0,2-2-210 15,3-4 40-15,-1-1 77 0,4-1-308 16,0-4-336-16</inkml:trace>
  <inkml:trace contextRef="#ctx0" brushRef="#br0" timeOffset="82381.05">23676 10176 2531 0,'23'-9'38'0,"-2"0"17"0,2 3 30 15,-1-1 31-15,1 2 15 0,2 0 18 16,2-1 1-16,2 0-17 0,-1 1-9 0,-3 2-17 15,-2-2-4-15,0 2-12 0,-1 0-11 16,-3 1-9-16,-2-1-23 0,1 3-86 16,-3-2-104-16,-1 4-114 0,-4-2-161 0,-5 3-155 15,-5-3 70-15,0 0-207 0,0 0-203 16</inkml:trace>
  <inkml:trace contextRef="#ctx0" brushRef="#br0" timeOffset="82798.73">21461 11032 1915 0,'-31'6'-6'0,"9"-2"18"0,3-1 16 16,3 0 24-16,5-1 29 0,11-2 18 15,-14 1 22-15,14-1 22 0,0 0 7 16,0 0 21-16,45-3 32 0,-5-2 5 16,26 2 13-16,8 1-3 0,7 0 6 0,14 0-12 15,6 2-17-15,10 2-13 0,11 0-16 16,2-1-10-16,7 0-17 0,-1 1-13 0,4 1-9 15,23 0-14-15,0-1-3 0,-27 1-11 16,-4-1-9-16,-8 2-5 0,-11-2-9 0,-14 0-8 16,-12 2-5-16,-13-4-15 0,-18 2-8 15,-13-1-29-15,-10 1-60 0,-9-2-72 16,-11 0-76-16,-7 0-89 0,0 0-98 0,0 0-145 16,0 0-128-16,-62 1 81 0,26 0-416 15,-13 1-479-15</inkml:trace>
  <inkml:trace contextRef="#ctx0" brushRef="#br0" timeOffset="83382.92">21866 11543 2694 0,'-4'-10'-25'16,"4"10"21"-16,-6-18 10 0,6 18 15 0,0-17 27 16,0 17 28-16,2-14 18 0,-2 14 47 15,0 0-2-15,4-15-4 0,-4 15-10 0,0 0-17 16,0 0 11-16,0 0 33 0,0 0 10 16,0 0 3-16,0 0-1 0,7 41-2 15,-5-23-8-15,0 5 0 0,0 0 5 0,0 5-12 16,2-1-9-16,0 2-12 0,2-2-7 15,0-2-12-15,-3 0-11 0,5-3-12 0,-4-4-6 16,2-1-3-16,0-3-7 0,0-1-8 16,-1-2-2-16,1-3-7 0,-6-8-5 15,12 6-2-15,-12-6-9 0,0 0-1 0,17-15-9 16,-11 2 2-16,-4-3-6 0,4-3-2 16,-2-3-5-16,-2-1 0 0,2-5 5 0,-3 0-10 15,1 0-4-15,2-1 8 0,0 4 8 16,-4 0-3-16,2 4 1 0,0-1-6 15,0 0 4-15,0 2-7 0,0-1 1 0,4 2-3 16,-2 0 2-16,1 1 9 0,9-1 5 16,-1 2 6-16,5 0 6 0,3 2 1 0,10-2 6 15,4 3 1-15,17-5 3 0,7 4 0 16,6 0-5-16,-1 4-4 0,4 1 0 0,-2 3-4 16,-4 1-3-16,-11 2-6 0,-11 1-2 15,-7 1-7-15,-2 1 1 0,-6 1-3 0,1 0 3 16,-7 0-7-16,0 1 2 0,-3 1-10 15,-1-1-17-15,-1 1-56 0,-4-2-69 0,-3 2-72 16,-7-2-75-16,10 2-72 0,-10-2-74 16,0 0-64-16,0 0-170 0,0 0-41 15,-21 20 92-15,11-12-489 0,-5-2-575 0</inkml:trace>
  <inkml:trace contextRef="#ctx0" brushRef="#br0" timeOffset="83899.05">22259 11556 2923 0,'-21'0'-95'15,"21"0"28"-15,0 0 32 0,-16-3 28 16,16 3 17-16,0 0 12 0,0 0 10 15,0-15 6-15,0 15 5 0,0 0 14 0,23-20 4 16,-7 13 11-16,1-2 12 0,5 4 25 16,-1-1-6-16,-4 1-11 0,1 3-4 15,-5 2-4-15,1 5 5 0,-6 1 3 16,-4 4 18-16,-2 2 7 0,-2-12 3 0,-14 32 4 16,4-12 12-16,-7 9 9 0,-2-1 3 15,-11 10 0-15,7-8 4 0,0-4-9 0,4-1-9 16,3-6-15-16,4 0-7 0,1-3-10 15,1-1-11-15,4-2-5 0,2-1-5 0,2-2-9 16,2-10-6-16,8 14-10 0,-2-9-28 16,2-3-72-16,0 2-89 0,3-4-93 15,-11 0-91-15,23-4-93 0,-9 2-107 0,0-3-159 16,3 1 71-16,0-1-469 0,5 0-545 16</inkml:trace>
  <inkml:trace contextRef="#ctx0" brushRef="#br0" timeOffset="84134.09">22699 11642 3168 0,'-10'-16'17'0,"10"16"8"16,-13-7 19-16,13 7 37 0,-18 2 18 0,18-2 27 15,-27 11 13-15,14-2 0 0,-3 1 6 16,2 3 9-16,3 0 2 0,1 4-3 16,4-3-3-16,2 4-2 0,3-6-6 15,2 5-6-15,7-4-12 0,4-2-10 0,3-1-12 16,3-1-6-16,1-2-10 0,1-3-8 15,1 0-9-15,-6-4-7 0,3-2-10 0,-5 0-20 16,-1-2-39-16,-12 4-65 0,14-13-75 16,-9 6-63-16,-1 0-74 0,-4 7-85 15,4-17-108-15,-2 7-157 0,0 2 26 0,2 0-422 16,-4 8-505-16</inkml:trace>
  <inkml:trace contextRef="#ctx0" brushRef="#br0" timeOffset="84367.43">23013 11576 2797 0,'0'0'48'0,"0"0"15"0,0 0-6 16,0 0 6-16,0 0 47 0,0 0 78 16,0 0 28-16,0 0 24 0,0 0 6 0,0 0 4 15,10 36-2-15,3-27 3 0,5-1-2 16,3-1-12-16,-2-2-10 0,1-1-6 0,-1 0-9 16,-2-4-7-16,-1 0-16 0,-2-4-16 15,-5 0-19-15,-9 4-18 0,10-17-10 16,-10 8-17-16,0 9-10 0,-12-22-10 15,1 11-12-15,-1 2-13 0,-3-3-28 0,-1 5-85 16,-1 2-112-16,3 2-152 0,-3 3-171 16,-5 3-251-16,-1 2-38 0,-2 5 69 0,-10 2-711 15,0 1-867-15</inkml:trace>
  <inkml:trace contextRef="#ctx0" brushRef="#br0" timeOffset="85775.02">18881 12416 3679 0,'-19'0'-67'0,"19"0"20"0,-14-3 8 15,14 3 6-15,-13-2 6 0,13 2 7 16,0 0-3-16,-14-4 7 0,14 4-1 0,0 0 4 16,0 0-2-16,25-19-9 0,-9 12-35 15,1-1-64-15,3 4-60 0,-3 2-39 16,-1 2-50-16,-1 2-100 0,-5 4-91 0,-2 2-96 16,-7 4-62-16</inkml:trace>
  <inkml:trace contextRef="#ctx0" brushRef="#br0" timeOffset="85896.75">18868 12549 1571 0,'-22'17'80'16,"5"-3"45"-16,1-2 8 0,3-4 5 15,3 0 0-15,4-2-9 0,6-6-13 16,-9 9-5-16,9-9-11 0,0 0-12 0,0 0-6 16,21 12-9-16,-4-11-7 0,5-2-16 15,3 0-55-15,6-1-96 0,4-2-114 16,5-1-250-16,-1 0-2 0,0 0-127 0,4-1-95 16</inkml:trace>
  <inkml:trace contextRef="#ctx0" brushRef="#br0" timeOffset="91641.49">21600 11800 2374 0,'-2'-25'65'16,"-2"14"41"-16,4 11 4 0,-6-18 21 0,3 10 34 16,3 8-5-16,-6-14-30 0,6 14-18 15,-8-9-14-15,8 9-7 0,-8-8-4 16,8 8-4-16,0 0 10 0,-21 3 28 0,11 10 34 15,-1 4 15-15,-3 6 4 0,1 5 11 16,-5 0-6-16,3 2-1 0,-3 0-6 16,5 0 3-16,-1-1-16 0,2-4-10 0,3 1-6 15,3-2-11-15,0-2-4 0,6 0-9 16,4-3-6-16,6 2-9 0,7-1-11 0,12 0-4 16,20 0-9-16,7-4-9 0,8-3-8 15,6-3-4-15,11-1-3 0,4-2-7 0,8 1-3 16,6-5-8-16,-2 0-1 0,4 2-5 15,-4-3-5-15,-4-2 0 0,-6 0-3 0,-4 0-2 16,-5 0 1-16,-7-2-4 0,-3-3-2 16,-12 2-1-16,-9 0-2 0,-3-3 1 15,3 4-3-15,-4-2 0 0,-1-1-4 0,-7 3-1 16,-2-3 2-16,-2 2 3 0,-6 1-8 16,0-1 4-16,1 1 1 0,-5 0-5 0,2-2 3 15,-1 2-2-15,1-1 1 0,-2 0 0 16,2-1 0-16,5-2 1 0,1 1 0 15,0-2-1-15,-2 1-1 0,2-1 3 0,-2-5-2 16,0 3 0-16,0 0-1 0,-3-4 4 16,1-2 4-16,-4 0 4 0,0-1 6 0,-3-1 10 15,1-2 2-15,-3 0 2 0,-1 1-4 16,-3-4-1-16,3 2-3 0,-3 2-3 0,0 1-2 16,-3 1-2-16,1 1-4 0,-2 2 0 15,1 1-2-15,-3 0-2 0,0 4-2 16,0-1-6-16,-6 9-10 0,6-13-19 15,-6 13-28-15,7-11-55 0,-7 11-47 0,-2-8-66 16,2 8-70-16,0 0-57 0,-25-2-50 16,8 6-39-16,-5 1-56 0,-1 5-161 0,-6 5-54 15,-2-1 60-15,-2 3-491 0,4 4-605 16</inkml:trace>
  <inkml:trace contextRef="#ctx0" brushRef="#br0" timeOffset="93328.27">22069 12601 2902 0,'2'-19'-124'15,"-2"10"42"-15,0 9 36 0,0-21 40 16,0 21 37-16,-2-18 32 0,2 18 22 0,-4-15 33 15,4 15-6-15,-8-15-14 0,1 13 5 16,7 2-14-16,-20-6 11 0,20 6 7 0,-29 7 5 16,14 1 1-16,-3 1-4 0,1 7 0 15,-1 0-6-15,1 4 1 0,3 0 2 16,3 1 0-16,1 0 3 0,4-2-2 0,4 1 4 16,2 1-1-16,6-2-2 0,0-3-6 15,8 1-7-15,-1-6-4 0,3 0-2 16,1-3 0-16,2-2 11 0,-1-1 10 0,-5-3 1 15,5-2 5-15,-18 0-6 0,27-9-4 16,-17 1-1-16,-1 0-2 0,-3-4-7 0,0 1-11 16,-4-4-16-16,-2 0 2 0,0 15-13 15,-6-26-5-15,4 13-3 0,-2 1-14 16,4 12-40-16,-4-17-56 0,4 9-65 0,0 8-85 16,0-12-56-16,0 12-44 0,0 0-25 15,0 0-38-15,12 0-30 0,-12 0-63 0,21 7-104 16,-7-3-55-16,0 0 71 0,1-2-297 15,-1-1-335-15</inkml:trace>
  <inkml:trace contextRef="#ctx0" brushRef="#br0" timeOffset="93441.62">22214 12648 2344 0,'22'2'34'0,"-7"-1"48"0,-5-2 25 16,-10 1 32-16,15 0 28 0,-15 0 20 0,0 0 0 15,0 0-12-15,18-5-14 0,-18 5-14 16,0 0-14-16,0 0-17 0,10-5-12 0,-10 5-45 16,0 0-78-16,0 0-91 0,0 0-94 15,13-4-110-15,-13 4-244 0,12 2 16 0,-12-2 72 16,0 0-185-16,23 4-151 0</inkml:trace>
  <inkml:trace contextRef="#ctx0" brushRef="#br0" timeOffset="93859.13">22864 12416 1899 0,'2'-14'79'0,"1"1"0"0,-3 2 5 15,0 11 28-15,0-14 21 0,0 14 29 16,0 0 6-16,-3-16-26 0,3 16-17 0,0 0-8 15,-8-7-10-15,8 7 0 0,0 0-1 16,-10-6-6-16,10 6-4 0,0 0-7 16,0 0-10-16,-13-4-8 0,13 4-3 15,0 0 13-15,0 0 20 0,0 0 14 0,-22 10 6 16,13-3 5-16,1 0 0 0,-6 3 3 16,1 2 4-16,-1 0-8 0,1 2 3 0,-5 3-14 15,3 1-6-15,1 0 0 0,-1 4-8 16,1 2-8-16,2-4-4 0,5 3-5 15,-3 0 2-15,4-3-12 0,2 0-5 0,2 0-2 16,4-3-5-16,-2 2-4 0,6-4 0 16,0 0-7-16,2-4-5 0,-1-2-2 0,1-1 2 15,0-2-2-15,-8-6-14 0,13 5 1 16,-13-5-1-16,0 0 0 0,0 0 0 0,0 0-1 16,14-20-6-16,-14 20-5 0,0 0 1 15,0 0 2-15,-16-25-10 0,16 25-6 16,-5-10-22-16,5 10-60 0,-4-8-80 0,4 8-92 15,0 0-65-15,2-12-60 0,-2 12-69 16,15-7-112-16,-1 3-146 0,1-1 68 16,5-1-464-16,1 0-569 0</inkml:trace>
  <inkml:trace contextRef="#ctx0" brushRef="#br0" timeOffset="94278.28">23137 12418 3144 0,'4'-15'-41'0,"-2"4"35"16,-2 0 40-16,0 11 34 0,0-17 4 15,0 17 9-15,-6-14-12 0,6 14-12 0,-6-9 1 16,6 9-9-16,-10-6-3 0,10 6-4 16,0 0-3-16,-19 4-2 0,19-4 4 15,-17 15-6-15,9-7-1 0,0 2-2 0,4 1-3 16,-2 1 2-16,4 0 2 0,2-12-6 16,-2 23-3-16,4-12-1 0,-2-11 0 15,6 21 0-15,-2-14 0 0,-4-7-4 0,6 14-3 16,-2-8 0-16,-4-6-1 0,0 0 2 15,11 9 5-15,-11-9 1 0,0 0 18 0,0 0 23 16,0 0 12-16,0 0 10 0,24-16 3 16,-24 16 8-16,7-11 3 0,-7 11 12 15,8-9 0-15,-8 9-3 0,4-8-8 0,-4 8-12 16,0 0-7-16,6-9-10 0,-6 9-4 16,0 0-10-16,0 0 14 0,0 0 11 0,0 0 4 15,12 22 0-15,-9-10 6 0,-1 2-4 16,-2-3 2-16,2 4-4 0,-2 0-4 15,0 2-4-15,0-1-10 0,-2-1-6 0,2 4-5 16,-4 0-1-16,1-1-5 0,-1-3-10 16,-2 2-13-16,4-4-43 0,-4-2-65 0,2 0-73 15,0-3-105-15,1-3-102 0,3-5-107 16,0 0-151-16,0 0-122 0,0 0 82 16,0 0-531-16,0 0-652 0</inkml:trace>
  <inkml:trace contextRef="#ctx0" brushRef="#br0" timeOffset="94528.71">23371 12432 3098 0,'12'-16'-52'0,"0"5"35"16,-3 1 28-16,-3 1 18 0,0 4 26 16,-6 5 37-16,10-11 0 0,-10 11-25 15,9-5 43-15,-9 5 27 0,0 0 26 0,20 10 10 16,-13-3 6-16,1 3 16 0,-2 1 11 16,0 4 11-16,0 2 20 0,-2 2 15 0,-3 2 12 15,3-1-4-15,0 2-4 0,0-3-11 16,-2 4-15-16,4-5-18 0,-2 2-16 15,3-2-16-15,1-2-15 0,6 3-15 0,-1-5-13 16,5-2-13-16,1 0-14 0,1-6-36 16,-1 0-66-16,-2-6-96 0,5-2-99 15,-5-2-125-15,-1-2-110 0,-5-3-113 0,-3 2-207 16,-2 1-72-16,-6 6 117 0,0 0-683 16,0 0-834-16</inkml:trace>
  <inkml:trace contextRef="#ctx0" brushRef="#br0" timeOffset="95361.75">19862 12566 3484 0,'-12'-7'-206'15,"2"0"30"-15,10 7 41 0,-15-9 45 0,7 3 44 16,8 6 31-16,-9-9 25 0,9 9 22 16,-10-8 0-16,10 8 1 0,-6-9-6 15,6 9-2-15,0 0-3 0,0 0 0 16,14-22 3-16,-3 14 1 0,7 0 19 0,1-4 6 15,6 2 4-15,2 0-17 0,1 1 2 16,-3 1-10-16,-2 2 1 0,-4 3 1 0,1 1 16 16,-3 2 34-16,-3 5 23 0,-1 2 27 15,-3 4 18-15,-2 2 10 0,-4 5 1 16,-6 4-1-16,-2 6-2 0,-4 2-9 0,-2 5-9 16,-1 3-11-16,-5 8-15 0,1-7-10 15,1-2-11-15,1-3-4 0,1 0-11 0,0-1-28 16,1-1-82-16,3-7-102 0,-2 0-81 15,3-4-70-15,1 0-73 0,0-6-88 0,-2-2-207 16,4-3 69-16,-2-1 66 0,1-7-254 16,5-2-261-16</inkml:trace>
  <inkml:trace contextRef="#ctx0" brushRef="#br0" timeOffset="95493.75">19844 12948 2260 0,'-2'-14'63'0,"-1"-1"8"0,3 2 18 16,0 13 19-16,3-22 2 0,-1 11 8 15,6 0 0-15,2-3 6 0,3 3-6 16,1 0-16-16,5-2-10 0,5 4-8 0,-3-1-7 15,2 0-9-15,2 2-13 0,2 4-18 16,1-4-88-16,-1 1-101 0,0-1-118 16,-2 1-237-16,-2 1-11 0,-3-1 55 0,-3 0-127 15,1-1-89-15</inkml:trace>
  <inkml:trace contextRef="#ctx0" brushRef="#br0" timeOffset="95689.74">20503 12544 1873 0,'0'0'146'0,"0"0"15"16,0 0 5-16,0 0 31 0,0 0 9 15,0 0-1-15,0 0-22 0,0 0-13 0,0 0-18 16,0 0-16-16,0 0-16 0,0 0-15 16,0 0-27-16,0 0-75 0,0 0-68 0,0 0-83 15,0 0-106-15,0 0-191 0,4 8-119 16,-4-8 77-16,0 0-172 0,0 0-156 15</inkml:trace>
  <inkml:trace contextRef="#ctx0" brushRef="#br0" timeOffset="95960.71">20881 12379 1864 0,'6'-10'139'15,"-4"-2"13"-15,-2 12 12 0,4-12 17 0,-4 12 4 16,0 0 9-16,2-11 8 0,-2 11-1 15,0 0-13-15,0 0 24 0,0 0 11 0,0 0-4 16,0 0-1-16,0 0-4 0,-10 49-9 16,4-27-15-16,-2 3-13 0,1 1-21 15,-3 6-5-15,0-1-22 0,1 2-7 0,-3 0-17 16,2-1-6-16,3-1-11 0,-1-3-7 16,0 0-33-16,2-3-73 0,-2 0-94 0,5-7-99 15,-3 1-96-15,4-5-91 0,-4-2-72 16,4 0-229-16,2-3 71 0,0-9 66 15,0 0-329-15,6 19-379 0</inkml:trace>
  <inkml:trace contextRef="#ctx0" brushRef="#br0" timeOffset="96377.76">21319 12512 2460 0,'-6'-9'-7'0,"6"9"27"0,0 0 21 16,0 0 23-16,0 0 8 0,0 0 8 15,-6-8 7-15,6 8 25 0,0 0 12 0,0 0-16 16,0 0 23-16,0 0 11 0,0 0 16 16,0 0 9-16,0 0 10 0,0 0 3 0,0 0 1 15,16-9-5-15,-16 9-3 0,15-3-9 16,-15 3-10-16,24-1-12 0,-13 0-16 16,5-1-10-16,-3 1-12 0,1 0-10 0,3-1-12 15,-1 0-9-15,-2 0-6 0,1 0-3 16,1 0-5-16,-3 1-9 0,1 0-5 0,1-2-7 15,-3 1-21-15,-12 2-61 0,23-6-78 16,-11 3-78-16,-5-1-65 0,-1-2-57 0,0 3-58 16,-6 3-46-16,8-12-135 0,-8 12-66 15,-4-11 45-15,4 11-273 0,-6-13-338 16</inkml:trace>
  <inkml:trace contextRef="#ctx0" brushRef="#br0" timeOffset="96578.17">21550 12328 2196 0,'-4'-6'-28'0,"4"6"48"0,-8-11 28 16,8 11 25-16,-8-7 12 0,8 7 12 15,0 0 4-15,0 0 20 0,-13-3 26 0,13 3 0 16,0 0 30-16,-16 18 5 0,9-9-4 16,-3 5-3-16,2 1-10 0,0 3-12 15,-1 4-13-15,-3 0-14 0,2 0-11 0,3 2-12 16,-3-1-10-16,2 0-7 0,2 2-11 0,-1-4-10 16,1-1-97-16,2 1-92 0,0-1-84 15,0 0-88-15,0-1-105 0,4-1-223 16,-2-2 62-16,0-2 73 0,0 0-227 15,2-3-208-15</inkml:trace>
  <inkml:trace contextRef="#ctx0" brushRef="#br0" timeOffset="96848.77">21275 12835 2175 0,'-12'7'109'15,"12"-7"7"-15,-8 5 4 0,8-5 2 0,0 0 27 16,-8 6 30-16,8-6-1 0,0 0-2 16,0 0-12-16,0 0-13 0,31 0-14 15,-9-3-13-15,-1 1-12 0,4 1-9 16,0 0-13-16,3 0-10 0,-3-1-38 0,2 2-82 15,0-1-99-15,-4 1-107 0,-1-4-156 16,1 4-190-16,-6-1 39 0,-1 1-248 0,-3-2-289 16</inkml:trace>
  <inkml:trace contextRef="#ctx0" brushRef="#br0" timeOffset="98296.88">18740 13468 2311 0,'0'0'119'15,"0"0"11"-15,-12-6-6 0,12 6-15 0,0 0 4 16,-10-5 6-16,10 5 3 0,0 0 7 16,0 0 5-16,0 0-14 0,-7-8-13 0,7 8-7 15,0 0-13-15,27-11-8 0,-12 8-24 16,3 2-69-16,-1-1-102 0,3 4-107 16,-3-1-168-16,0 4-185 0,1 0 77 15,-8 4-229-15,-7 1-219 0</inkml:trace>
  <inkml:trace contextRef="#ctx0" brushRef="#br0" timeOffset="98433.12">18647 13744 2292 0,'-10'11'153'0,"2"-3"-9"16,2-1-10-16,6-7-6 0,-5 8-13 15,5-8 1-15,0 0-20 0,0 0-1 0,0 0-13 16,40-2-11-16,-18-3-7 0,1 1-25 16,8 0-66-16,-2-2-69 0,0 2-89 15,2-3-101-15,-2 1-208 0,0 1-7 0,-2 2-159 16,-3 0-156-16</inkml:trace>
  <inkml:trace contextRef="#ctx0" brushRef="#br0" timeOffset="101016.77">20247 13434 1858 0,'0'0'25'0,"4"-13"18"0,-4 13 20 16,0 0 26-16,0-12 20 0,0 12 3 15,0 0 2-15,0 0-15 0,0 0 5 0,-11-15-11 16,11 15-12-16,0 0 1 0,-18 2-2 15,18-2 4-15,-25 15 6 0,11-2 11 0,-1 4 5 16,-2 2 3-16,-1 0-2 0,3 4-1 16,1-2-10-16,0 2-4 0,3 1-9 15,1-6-7-15,2 2-5 0,3-3-4 0,3 0-5 16,2-3-3-16,2 1-5 0,1-4-2 16,5-2-2-16,0-3-6 0,2 1-4 15,1-4-2-15,-11-3-3 0,14 3-4 16,-14-3-6-16,0 0-3 0,13-13-8 0,-13 13-2 15,0-15-7-15,0 15-10 0,-7-23-23 16,1 13-31-16,0 0-24 0,6 10-34 0,-12-18-40 16,9 12-52-16,3 6-38 0,-8-7-24 15,8 7-24-15,0 0-52 0,0 0-75 0,0 0-60 16,19-4-185-16,-19 4-163 0</inkml:trace>
  <inkml:trace contextRef="#ctx0" brushRef="#br0" timeOffset="101132.02">20242 13598 1867 0,'11'0'46'0,"-11"0"35"16,16 0 30-16,-16 0 17 0,0 0 12 0,15 2 6 15,-15-2-4-15,0 0-14 0,0 0-5 16,0 0-16-16,0 0-15 0,16 0-14 0,-16 0-53 16,0 0-64-16,0 0-82 0,9 0-98 15,-9 0-175-15,0 0-107 0,0 0-159 16,0 0-156-16</inkml:trace>
  <inkml:trace contextRef="#ctx0" brushRef="#br0" timeOffset="101566.72">20530 13471 1973 0,'0'0'48'0,"0"0"16"0,-3-14 19 0,3 14 9 16,-6-8 2-16,6 8-17 0,0 0 0 16,0 0-8-16,-8-9-10 0,8 9-5 15,0 0 0-15,0 0-4 0,0 0-3 16,0 0-2-16,-12 29-2 0,12-29 0 0,-2 18 3 15,4-5-3-15,-2-13 5 0,6 22 2 16,0-12-4-16,4 3 1 0,3-3-8 16,1-3-8-16,3 1 6 0,1-6-6 0,-3 2-6 15,3-2 4-15,-1-4-2 0,-3-1-3 16,1 0 4-16,-1-3 25 0,-1-2 11 16,1-2 11-16,-5-1 17 0,3-1 11 0,-4 1 3 15,0 1 9-15,-1 0 7 0,-1 2 7 16,-6 8-5-16,10-15-6 0,-6 10-10 15,-4 5-11-15,6-10-15 0,-6 10-7 0,0 0-7 16,0 0-7-16,0 0-3 0,0 0-4 16,0 0-7-16,0 0 0 0,9 30-6 0,-11-17-4 15,2-13-1-15,-7 28-5 0,3-11-12 16,0-1-62-16,2-1-74 0,-2 0-68 16,2 0-63-16,0-2-74 0,2-3-64 15,-2-3-165-15,2-7-64 0,0 0 74 0,10 13-302 16,-10-13-327-16</inkml:trace>
  <inkml:trace contextRef="#ctx0" brushRef="#br0" timeOffset="101834.23">21038 13444 2319 0,'4'-10'37'0,"-4"10"17"16,4-18 8-16,-4 18 21 0,2-15 13 15,-2 15 3-15,2-11 5 0,-2 11 4 16,0 0-13-16,4-12-6 0,-4 12-8 0,0 0 22 15,0 0 18-15,0 0 0 0,0 0 1 16,0 0 6-16,11 27 1 0,-11-27 4 16,2 22-1-16,-2-8-6 0,0 1-11 0,-2-2-11 15,2 2-9-15,-2 1-10 0,0-1-4 16,0 0-9-16,-1 0-6 0,3-2-9 0,-4 1-11 16,0 1-60-16,0-4-71 0,2 0-60 15,-2-3-74-15,4 0-62 0,0-8-53 16,-2 13-127-16,2-13-122 0,0 8 24 0,0-8-251 15,0 0-298-15</inkml:trace>
  <inkml:trace contextRef="#ctx0" brushRef="#br0" timeOffset="102182.82">21598 13523 2262 0,'12'-4'13'0,"-12"4"24"0,0 0 23 16,0 0 19-16,0 0 19 0,0 0 10 15,9-4 13-15,-9 4 3 0,0 0-1 16,0 0-14-16,0 0 12 0,0 0 3 0,0 0 26 16,20-3 17-16,-20 3 3 0,23 3-2 15,-7-3-7-15,5-3-9 0,2 1-7 16,0-1-13-16,7 0-10 0,-1-1-11 0,2-1-12 15,2 0-9-15,-2 2-9 0,2-2-9 16,-4 2-6-16,-8-1-7 0,2 2-7 0,-5-2-4 16,-3 3-7-16,-1 0-4 0,-1 0-8 15,-13 1-15-15,20-4-21 0,-20 4-19 16,13-2-44-16,-13 2-56 0,0 0-60 16,0 0-43-16,0 0-53 0,0 0-42 15,0 0-54-15,0 0-149 0,0 0-61 0,0 0 49 16,0 0-231-16,0 0-259 0</inkml:trace>
  <inkml:trace contextRef="#ctx0" brushRef="#br0" timeOffset="102952.05">22627 13339 2143 0,'-8'-9'-11'0,"8"9"12"0,0 0 15 16,-9-10 18-16,9 10 25 0,0 0 22 0,-8-10 6 15,8 10 0-15,0 0-8 0,-4-12-8 16,4 12-8-16,0 0-6 0,12-14-6 0,-3 9-6 16,3 2-2-16,2-1-3 0,-3 1-1 15,5-1 1-15,-3 1 3 0,1 2 0 16,-14 1 3-16,25-2-5 0,-25 2 27 15,18 1 3-15,-18-1 3 0,15 5 29 0,-7 2 20 16,-4 0 13-16,0 4 3 0,-1 1-2 16,-3 2-6-16,0 1-9 0,-2 4-12 0,-1 2-7 15,1 1-7-15,-4 3-10 0,0 1-7 16,0-1-7-16,2 3-4 0,-1-2-10 16,3-1-27-16,-2-3-102 0,2 0-79 15,-2-5-92-15,0 2-68 0,0-8-86 0,-2-1-187 16,-1-3 16-16,7-7 61 0,-16 3-236 15,16-3-232-15</inkml:trace>
  <inkml:trace contextRef="#ctx0" brushRef="#br0" timeOffset="103101.31">22585 13573 2141 0,'-6'-10'26'0,"2"2"23"15,4 8 13-15,-6-16 18 0,6 16 6 16,0 0 9-16,0-14 8 0,0 14 0 16,12-8 2-16,-1 3 4 0,1 2-6 0,3 1-11 15,5-3-17-15,1 3 3 0,0-1-12 16,3 0-3-16,-1-1-13 0,2 2-23 0,2-2-63 15,-1 1-77-15,3-1-95 0,-8 0-141 16,4 0-177-16,-4 1 30 0,-1-1-111 16,-5 2-107-16</inkml:trace>
  <inkml:trace contextRef="#ctx0" brushRef="#br0" timeOffset="103228.72">23057 13447 1901 0,'12'-6'123'0,"-12"6"7"0,0 0 4 15,0 0 4-15,0 0-8 0,0 0-12 16,0 0-8-16,0 0-19 0,12-4-8 15,-12 4-34-15,0 0-72 0,0 0-80 16,6-5-118-16,-6 5-290 0,0 0 41 0,0 0-101 16,0 0-73-16</inkml:trace>
  <inkml:trace contextRef="#ctx0" brushRef="#br0" timeOffset="103536.04">23255 13278 1730 0,'2'-11'125'15,"2"-2"-16"-15,-4 13-6 0,4-19-8 16,0 12-6-16,1-1 1 0,1 0-4 0,2 2-6 16,4-3-5-16,1 3-1 0,3-1-4 15,1 1-5-15,1-1 1 0,-1 2 4 16,-1 2-1-16,-3-1 0 0,1 2-2 16,-1 1 0-16,-13 1 20 0,22-2 10 15,-22 2 6-15,17 3 6 0,-17-3 4 0,16 8 8 16,-11-2-1-16,3 2-2 0,-6 3-4 15,4 0-2-15,-4 3-5 0,-2 0-7 0,0 2-11 16,0 2-4-16,-2 4-9 0,-4-1-4 16,2 3-8-16,-2 0-5 0,1-2-19 0,-1-2-84 15,2-1-91-15,0-2-76 0,-2 0-83 16,4-6-84-16,-4 2-208 0,3-4-5 16,-5-1 87-16,0-1-259 0,-2-2-252 15</inkml:trace>
  <inkml:trace contextRef="#ctx0" brushRef="#br0" timeOffset="103719.78">23335 13500 2330 0,'-8'-10'102'0,"8"10"4"16,-6-9 25-16,6 9 13 0,0 0 37 15,0 0 16-15,0 0 2 0,10-22-3 16,-1 15-12-16,1 4-17 0,4-2-15 0,-1 1-15 16,3-1-14-16,1 2-13 0,3-2-11 15,-1 2-14-15,2-2-46 0,-1 3-71 0,-1 0-78 16,-2-3-74-16,-1 2-67 0,-1 0-54 15,-1 0-62-15,0-2-98 0,1 0-68 16,-1 2 21-16,1-2-142 0,3-1-151 16</inkml:trace>
  <inkml:trace contextRef="#ctx0" brushRef="#br0" timeOffset="104236.83">23984 13239 1702 0,'6'-7'-14'15,"-6"7"33"-15,7-10 21 0,-7 10 12 0,8-8 20 16,-8 8 9-16,0 0 13 0,8-8 2 16,-8 8 3-16,0 0 6 0,6-8 5 15,-6 8 10-15,0 0 15 0,0 0-4 16,0 0-10-16,5-10-3 0,-5 10-8 0,0 0-10 16,0 0-7-16,0 0-13 0,0 0-10 15,0 0-7-15,0 0-3 0,-32-1-6 0,32 1 6 16,-26 7-2-16,15-3 2 0,-3 1-7 15,1-1 5-15,3 1-4 0,0 2-6 16,10-7-5-16,-17 9 0 0,11-3 0 0,6-6 0 16,-4 10 0-16,4-10-4 0,0 0-2 15,12 16-3-15,-12-16-5 0,11 7-1 16,-11-7-2-16,16 5-2 0,-16-5-1 0,13 3 0 16,-13-3-4-16,0 0 5 0,22-8 6 15,-22 8 21-15,17-7 17 0,-11 3 4 16,-6 4 8-16,12-8-2 0,-12 8 8 0,11-7-3 15,-11 7-10-15,10-4-4 0,-10 4-7 16,0 0 19-16,0 0 29 0,0 0 8 0,17 15 30 16,-13-4 17-16,-4 4 20 0,0 1 12 15,-2 3 6-15,-4 1 0 0,-1 3-8 16,-1 1-13-16,-4 0-13 0,-5 4-16 0,-1-3-16 16,-1-1-10-16,-4 2-7 0,-4-5-17 15,0 1-5-15,-1-2-22 0,-3-3-31 0,2-4-70 16,4-4-101-16,0-2-97 0,4-4-113 15,-3-2-89-15,5-1-77 0,-2-3-121 16,3-1-184-16,1-1 44 0,1-3 110 16,3 0-608-16,-3-3-721 0</inkml:trace>
  <inkml:trace contextRef="#ctx0" brushRef="#br0" timeOffset="105687.73">1306 11040 3801 0,'-27'-1'121'0,"4"-2"31"0,1 0 12 0,7 1 15 16,1-2 18-16,3 0 15 0,-1-2 30 0,4-2-2 15,5-5 0-15,10-4-3 0,13-12 0 16,18-13-2-16,24-8 0 0,26-14-10 0,12-3-5 16,13 1-16-16,7 3-3 0,12 0-12 15,5 3-18-15,1 5-10 0,-4 2-10 16,-10 6-14-16,-29 13-97 0,-8 2-40 0,-8 7 0 15,-13 2 0-15,-8 5 0 0,-13 4 0 16,-12 5 0-16,-10 4 0 0,-4 3 0 16,-7 2 0-16,-2 1 0 0,-10-1 0 0,8 8 0 15,-8-8 0-15,0 0 0 0,-8 14 0 0,8-14 0 16,0 0 0-16,-8 10 0 0,8-10 0 16,-4 8-156-16,4-8-404 0,0 0-142 0,-8 7-226 15,8-7 119-15,0 0 88 0,-15 7-747 16,15-7-915-16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54:32.972"/>
    </inkml:context>
    <inkml:brush xml:id="br0">
      <inkml:brushProperty name="width" value="0.05292" units="cm"/>
      <inkml:brushProperty name="height" value="0.05292" units="cm"/>
      <inkml:brushProperty name="color" value="#FF0000"/>
    </inkml:brush>
  </inkml:definitions>
  <inkml:trace contextRef="#ctx0" brushRef="#br0">7110 4104 3033 0,'0'0'-97'0,"0"0"37"0,0-17 31 16,0 17 25-16,0 0 27 0,0 0 29 0,0 0 29 16,0 0 24-16,0 0-7 0,0 0 10 15,0 0 1-15,0 0 4 0,0 0 9 16,0 0 19-16,0 0 22 0,0 0 7 0,-11 40 12 16,7-18 12-16,0 4 16 0,-2 5 25 15,2 5-1-15,-4 3 7 0,1-1 4 0,-1 4-4 16,-2-5-8-16,4 3-13 0,-1 0 5 15,-1-1-16-15,0-1-24 0,0-2-13 16,3 0-12-16,1-6-16 0,-2-4-11 0,2-1-11 16,0-4-13-16,0-1-13 0,4-3-13 15,-2-2-38-15,0-2-60 0,0-2-69 0,1-2-98 16,1-9-101-16,0 8-94 0,0-8-75 0,0 0-79 16,0 0-90-16,0 0-164 0,0 0 72 15,-10-25-649-15,6 14-815 0</inkml:trace>
  <inkml:trace contextRef="#ctx0" brushRef="#br0" timeOffset="383.95">6606 4301 3918 0,'-9'-9'-65'15,"1"-6"14"-15,4 2 9 0,4 0 11 0,4-5 8 16,6-7 20-16,11-15 15 0,12-4 18 16,8-1-4-16,5 2 18 0,6 1 34 15,3 4-2-15,5 4-1 0,-2 4 0 0,2 3 1 16,6 8 5-16,4 2 0 0,-1 4 8 16,-3 6 5-16,0 5 2 0,-13 3 3 0,-9 3 6 15,-9 2 4-15,2 3 10 0,-12 3 11 16,-6 0 4-16,-3 4 10 0,-8 1-29 15,-10 3-2-15,-8 4 1 0,-7 4-15 0,-18 7-9 16,-6 2-6-16,-2-5-10 0,-5-2-7 16,-1-1-10-16,-3-5-7 0,2-2-5 0,1-3-1 15,9-5-10-15,11-3-20 0,3-2-51 16,5-2-72-16,2-1-80 0,7-2-80 0,0-1-84 16,7 1-80-16,5-4-159 0,-6 3-95 15,6-3 48-15,0 0-439 0,0 0-548 0</inkml:trace>
  <inkml:trace contextRef="#ctx0" brushRef="#br0" timeOffset="4638.72">8112 3803 781 0,'8'-11'92'0,"-8"11"-5"16,8-9 0-16,-8 9 6 0,9-10 3 15,-9 10 5-15,8-14 13 0,-4 7 7 0,-4 7 8 16,6-14 13-16,-6 14 5 0,8-14 10 16,-8 6 11-16,0 8 14 0,5-11-29 0,-5 11 8 15,0 0-1-15,-2-18-5 0,2 18-4 16,-7-10-9-16,7 10-5 0,-22-8-2 16,9 6 0-16,-7 4 0 0,-3 3-2 0,-8 3 7 15,-4 7 3-15,-11 10 21 0,-1 8-3 16,3 8 5-16,-1 4-10 0,4 6 15 15,3 5-26-15,3 3-7 0,4 2 1 0,7-3 1 16,3 0-7-16,8 0-8 0,1-1-13 16,8-10-8-16,4-8-9 0,4-1-5 0,2 0 11 15,3-3-10-15,3 2-6 0,4-4-13 16,11 5-61-16,2-3-75 0,-2-9-99 0,4-5-114 16,-4-4-119-16,0-2-125 0,6-2-243 15,-8-6 72-15,2-1 89 0,-5-2-518 0,-3-4-590 16</inkml:trace>
  <inkml:trace contextRef="#ctx0" brushRef="#br0" timeOffset="6324.61">8546 4078 2676 0,'4'-10'31'16,"-4"10"16"-16,0-14 11 0,0 14 9 15,0 0 1-15,0-13 4 0,0 13-17 16,0 0 7-16,0 0 10 0,0 0 10 0,0 0 6 15,0 0 19-15,0 0 0 0,0 0-9 16,4 41-4-16,0-31-8 0,4-1-3 0,1-1-7 16,-1 0-8-16,4-1-3 0,3 1-5 15,3-3-4-15,1 0-5 0,-3-3-1 0,3-2 9 16,0 1 12-16,-1-2 20 0,-5-1 25 16,5-1 16-16,-5-2 9 0,1 0 5 15,-4-3-9-15,1 3 11 0,-1-2-21 0,1 0 14 16,-5 2-1-16,-6 5-4 0,16-9-12 0,-16 9-16 15,8-5-11-15,-8 5-13 0,0 0-10 16,0 0-5-16,17 4-2 0,-17 4-4 0,0 4-2 16,-4 2-4-16,0 5-4 0,0 1 0 15,-1 4-2-15,-3 0-10 0,-4 2-3 16,6 0-2-16,-5-1-3 0,1 1-3 0,2-2 0 16,-1 4-7-16,1-6-4 0,4-3-34 15,0 1-55-15,-4-2-68 0,6-1-75 16,0-3-81-16,1 0-58 0,1-3-67 0,0-1-60 15,1-1-194-15,1-2-16 0,2 0 50 16,2-4-447-16,-6-3-558 0</inkml:trace>
  <inkml:trace contextRef="#ctx0" brushRef="#br0" timeOffset="7091.5">9901 3982 2779 0,'10'-10'-109'0,"-3"4"35"16,-7 6 21-16,10-11 22 0,-10 11 21 15,8-8 16-15,-8 8 17 0,0 0 5 16,0 0 18-16,0 0 15 0,0 0 11 0,0 0 12 15,0 0 2-15,-39 28 3 0,10-11 0 16,0 2-19-16,0 2 1 0,-14 3 10 0,4-2 2 16,10-3 22-16,0-1 3 0,4-3 0 15,0-1 1-15,7-2-2 0,1-3 5 16,5-1 1-16,-3 1-1 0,9 1 4 0,-6-4 10 16,9 3 8-16,3-9 0 0,1 16-6 15,-1-16-9-15,14 19-7 0,-6-6-12 0,5-4-6 16,1 4-4-16,1-2-12 0,3 1-9 15,-3 1-4-15,5-1-4 0,1-2-10 0,2 1-2 16,-1-2-19-16,-1 0-60 0,0-3-66 16,4 1-80-16,-3-4-86 0,-1 0-103 0,0-1-119 15,3-4-174-15,-1 1 25 0,-4-4 83 16,6 2-323-16,-3-5-357 0</inkml:trace>
  <inkml:trace contextRef="#ctx0" brushRef="#br0" timeOffset="7657.89">10420 4054 2291 0,'0'0'-66'16,"0"0"36"-16,-4-9 32 0,4 9 30 0,0 0 27 16,-5-12 13-16,5 12 13 0,0 0 9 15,-4-10 5-15,4 10 5 0,0 0 3 0,0 0-7 16,17-15 7-16,-9 12 23 0,-8 3 1 16,17-3 0-16,-17 3-7 0,22 3-4 15,-13 0-5-15,3 2-4 0,-4 3-3 0,-1 3-3 16,-5-2-4-16,2 2-2 0,-4-11-8 15,-6 27-8-15,-1-9-6 0,-1 0-8 16,-4-1-6-16,-1 2-7 0,-1 0-3 0,6-5-7 16,-5 0-2-16,1-3-4 0,4 0-2 15,3-1 10-15,-3-4 10 0,8-6-6 0,-4 8-5 16,4-8-6-16,0 0-4 0,0 0-4 16,0 0-4-16,21-21-5 0,-5 11-1 0,1-3-2 15,5-3-3-15,7-3-1 0,-4-1-2 16,0 1 0-16,-4 2 7 0,-3 2 17 0,-5 4 18 15,-1-1 12-15,0 2 5 0,-3 3-19 16,-1-1-1-16,-8 8-3 0,8-7-1 0,-8 7-3 16,0 0-5-16,0 0 5 0,0 0-6 15,0 0 4-15,-8 30-7 0,8-17 1 16,0 0-1-16,0 2-4 0,4 2 0 0,2 0-3 16,2 1-2-16,3 1-6 0,3 0-27 15,5-2-56-15,2-3-76 0,10 3-92 0,-2-4-90 16,4-3-104-16,-2-4-149 0,2 2-142 15,0-5 83-15,-7-3-508 0,-1 1-606 0</inkml:trace>
  <inkml:trace contextRef="#ctx0" brushRef="#br0" timeOffset="8380.5">11649 3994 2957 0,'13'-8'-87'0,"-13"8"45"16,0 0 30-16,8-6 31 0,-8 6 26 15,0 0 21-15,0 0 24 0,10-6 30 0,-10 6 7 16,0 0 3-16,0 0 0 0,0 0-1 16,0 0-9-16,0 0 3 0,0 0 4 15,0 0 7-15,0 0 7 0,-35 26-6 0,14-13-3 16,1 2-1-16,-7 0-6 0,2 2-7 16,-4-1-3-16,8 0-7 0,-1-2-7 0,-1 1 0 15,6-2-7-15,3 0 0 0,-1 0 1 16,5 0 0-16,2-2 5 0,4 2 3 15,0-2-18-15,4 2 5 0,0-13-7 0,8 21-2 16,-4-8-5-16,4-4-8 0,5 0-6 0,-1 1-2 16,1-1-5-16,1-2-10 0,5-2 0 15,-5 1-4-15,7 0-30 0,-5-3-68 16,1 3-70-16,-3-4-86 0,1 1-76 0,-1 0-64 16,1-1-70-16,-5 1-47 0,2-2-194 15,-3 1 14-15,-1-1 50 0,-8-1-393 0,0 0-470 16</inkml:trace>
  <inkml:trace contextRef="#ctx0" brushRef="#br0" timeOffset="9892.7">11990 4017 2612 0,'-4'-19'-69'15,"4"19"24"-15,0 0 27 0,-4-15 21 16,4 15 15-16,-8-9 24 0,8 9 15 16,0 0 18-16,-9-10 12 0,9 10 9 0,0 0-15 15,0 0 5-15,-8-9-2 0,8 9-2 16,0 0-5-16,0 0 1 0,0 0 17 0,0 0 6 15,0 0 2-15,29-10 0 0,-15 9 0 16,7-3-1-16,4 3 0 0,-4-1-1 16,3-2 0-16,-3 2 2 0,0 0-2 0,-3 1-1 15,-1 1-3-15,-1-1-3 0,-3 1-2 16,-13 0 0-16,22 0-5 0,-22 0 3 0,17 2 2 16,-5 1 4-16,-5 4 7 0,3 1-1 15,-6 0-2-15,0 4-3 0,4 1-13 0,-4 1 0 16,-3 3 4-16,3 2 0 0,-4 0-7 15,0 1-4-15,0 4 1 0,0-2-10 16,0 0-4-16,0 1-9 0,-4-1-2 0,-1 2-6 16,5-2-2-16,-4-1-3 0,0 1-3 15,0-1-5-15,0-2-17 0,0 0-30 16,-2 0-50-16,3-4-60 0,-1 1-71 0,0-3-69 16,-4-2-66-16,2 0-81 0,-2-3-92 0,5 1-224 15,-11-3 78-15,2 1 63 0,3-5-398 16,-7 1-461-16</inkml:trace>
  <inkml:trace contextRef="#ctx0" brushRef="#br0" timeOffset="10077.7">12000 4404 2607 0,'0'0'33'0,"0"0"27"16,-4-13 10-16,4 13 11 0,0 0 18 16,25-11 24-16,-10 5 7 0,7 1 25 0,7-1 7 15,-2-2-1-15,2 2-14 0,8-4-12 16,2 1-15-16,-10 2-10 0,0 1-11 15,0-1-12-15,-2-1-22 0,-2 2-55 0,-5 2-56 16,1-2-65-16,-4 1-65 0,-1 1-77 16,-3-2-62-16,1-1-156 0,-2 4-78 0,-3 0 40 15,-1 0-180-15,0 1-182 0</inkml:trace>
  <inkml:trace contextRef="#ctx0" brushRef="#br0" timeOffset="10610.27">13005 3846 2057 0,'4'-15'79'16,"2"4"16"-16,-4 0 11 0,-2 11 7 15,2-11-5-15,-2 11-9 0,0 0 14 0,0 0 40 16,0 0 22-16,-47 22 18 0,22 1 5 16,-13 18 2-16,-3 4 3 0,-2 6-3 15,1 1 1-15,5-1-10 0,2-2-9 0,2-2-2 16,8-3-5-16,3-6-22 0,13-7-2 16,1-7 2-16,4-2-14 0,4-3-9 0,8 0 1 15,0-4 3-15,5-2-5 0,1-3-14 0,5-3-8 16,-1-2-11-16,-5-4-7 0,3-1-8 15,-7-4-8-15,3-4-8 0,-4 0-11 16,-3-1 0-16,-1-2-8 0,-4-2-7 0,-4 2-3 16,4 11-15-16,-7-29-33 0,1 17-50 15,-2-2-74-15,0 0-83 0,6 3-71 0,-5-2-84 16,7 4-91-16,0-3-135 0,0 1-140 16,7 1 84-16,-1-3-522 0,6 0-643 15</inkml:trace>
  <inkml:trace contextRef="#ctx0" brushRef="#br0" timeOffset="10860.95">13271 3773 3136 0,'21'-15'-8'0,"-3"3"29"15,-7 4 14-15,3 0 18 0,1 3 30 0,-5 1 49 16,9 3 37-16,-5 1 32 0,0 1 19 16,7 5-3-16,-2 4 4 0,3 5 45 0,-1 6 0 15,0 7-1-15,-3 2-4 0,7 13-8 16,-14-5-12-16,-1-3-12 0,-6 1-17 0,-4-2-17 15,-6 3-15-15,-2 2-15 0,-13 8-16 16,-8-2-15-16,0-2-9 0,-6-3-11 0,-2 0-15 16,0-7-22-16,-5-4-54 0,11-6-76 15,2-3-83-15,4-3-102 0,-4-1-113 16,3-3-104-16,5-5-100 0,-4 1-247 0,4-3 58 16,-1-2 88-16,7-2-617 0,-3-2-734 15</inkml:trace>
  <inkml:trace contextRef="#ctx0" brushRef="#br0" timeOffset="23256.99">19046 4109 943 0,'-8'-12'201'0,"2"0"-38"0,-1 1-23 15,-1 1-16-15,0 0 8 0,0 1 8 0,1 1 9 16,1 1-4-16,6 7 10 0,-10-17 5 16,10 17-1-16,-8-9 10 0,8 9-10 0,-4-8-12 15,4 8 14-15,0 0 34 0,0 0 15 16,0 0 7-16,24 53-3 0,-13-20 0 0,13 11 0 15,-3 3-11-15,4 0-10 0,2 1-23 16,-2-3-15-16,3-1-9 0,3-1-14 0,0-3-8 16,3-2-19-16,1-2-3 0,2-4-12 15,0-4 2-15,-4-7-22 0,-4-4-32 16,-2-4-52-16,-4-6-71 0,1-3-92 0,-5-1-76 16,-2-6-84-16,1-1-71 0,-1-3-109 15,-5-2-151-15,2 0 69 0,-7-1-446 16,1 1-519-16</inkml:trace>
  <inkml:trace contextRef="#ctx0" brushRef="#br0" timeOffset="23553.18">19666 4334 2853 0,'0'0'43'0,"-8"-11"24"0,8 11 21 16,0 0-6-16,-11-6 8 0,11 6 19 15,0 0 6-15,0 0 27 0,0 0 14 0,0 0 7 16,-10 29 7-16,10-29-1 0,14 26-1 15,-7-9-7-15,3 3-6 0,2 3 15 0,-1 0-4 16,-1 4-5-16,2-1 15 0,-5 2 27 16,1 0 2-16,-6-3 5 0,-2 2-3 15,-2 1-6-15,-6 5-8 0,-9-2-12 0,-10 10-12 16,-8-3-19-16,-6-5-11 0,0 1-15 16,-1-4-14-16,-1-1-10 0,1-4-10 0,7-9-12 15,6-1-25-15,3-5-43 0,1-1-59 16,6-4-69-16,3-2-80 0,-1-2-90 15,7-1-90-15,-1-1-95 0,1-2-65 0,10 3-194 16,-14-8-15-16,10 2 88 0,4 6-581 16,-5-13-703-16</inkml:trace>
  <inkml:trace contextRef="#ctx0" brushRef="#br0" timeOffset="24359.99">18308 3595 3227 0,'-4'-12'-139'0,"-2"2"19"16,0-2 24-16,6 12 26 0,-10-13 17 16,7 7 29-16,3 6 24 0,-8-12 25 15,8 12 15-15,-8-10 13 0,8 10 9 0,-8-8 0 16,8 8 0-16,0 0-6 0,-9-7 2 16,9 7 4-16,0 0 18 0,0 0-6 15,-22 26 13-15,16-9 29 0,-3 9 2 0,1 8 6 16,-2 3 1-16,-1 15-2 0,-1 2-4 15,2 2-1-15,3-3-9 0,-3-1-7 0,2-8-11 16,2-5-6-16,2-2-10 0,1-8-7 16,-3-2-6-16,4-5-5 0,0-2-4 0,0-6-7 15,2-7-4-15,0-7-8 0,0 0-7 16,0 0-4-16,0 0 0 0,23-28-2 0,-11 9-7 16,1 0 1-16,-1-2-6 0,4 0 3 15,-1 1-1-15,2-3-3 0,5-2 2 16,3 2-4-16,2 2 1 0,-2 1-3 15,4-2 2-15,-1 0-2 0,-1 3 0 0,-2-2 1 16,-2 1 0-16,-4 5 0 0,-1-1 2 16,-3 5 3-16,-3-2 17 0,0 3 22 0,-5 3 12 15,1-1 14-15,-2 1 6 0,-6 7 10 16,8-12 1-16,-8 12-21 0,0 0 3 0,2-13-9 16,-2 13 0-16,0 0 1 0,0 0 7 0,0 0 3 15,0 0 7-15,0 0 17 0,-29 42 4 16,17-20-3-16,0 9-7 0,1 0-6 15,-5 4-4-15,7-2-12 0,-3-2-4 0,0 3-9 16,5-6-3-16,-1-3-9 0,2-2-12 16,-2-4-44-16,4 1-65 0,0-2-71 0,1-3-78 15,1-2-78-15,0-4-78 0,0-1-84 16,2-8-71-16,0 0-203 0,0 0 51 16,0 0 57-16,0 0-434 0,0 0-536 0</inkml:trace>
  <inkml:trace contextRef="#ctx0" brushRef="#br0" timeOffset="24531">18577 3851 3089 0,'10'-14'-11'0,"-5"6"23"0,-1 0 21 16,-4 8 26-16,6-12 2 0,-6 12 17 15,0 0 41-15,0 0 6 0,0 0 2 16,0 0-8-16,0 0-12 0,-8 36-10 0,3-24-8 16,-1 4-9-16,2-3-15 0,-2-1-45 15,4 1-65-15,0-2-74 0,-2 0-89 16,4-2-100-16,0-9-190 0,-4 13-48 0,4-13 37 15,0 6-184-15,0-6-186 0</inkml:trace>
  <inkml:trace contextRef="#ctx0" brushRef="#br0" timeOffset="24655.99">18722 3641 2049 0,'6'-16'14'15,"-4"5"-3"-15,0 1-3 0,-2 10-1 0,4-13-28 16,-4 13-48-16,4-8-55 0,-4 8-118 15,4-7-314-15,-4 7-57 0</inkml:trace>
  <inkml:trace contextRef="#ctx0" brushRef="#br0" timeOffset="25208.96">18802 3646 1498 0,'6'6'50'0,"-6"-6"36"0,0 0 26 15,0 20 25-15,0-10 17 0,0-10-4 0,-2 25 10 16,0-11 16-16,0 2 23 0,0 1-7 15,2 2-12-15,-4 0-12 0,0 2-11 16,2-1-11-16,0 0-14 0,-2-2-13 0,2-2-11 16,2-1-9-16,0-2-10 0,0-2-6 15,0-4-7-15,0-7-6 0,0 11-7 0,0-11-6 16,0 0-7-16,0 0-7 0,0 0-2 16,20-24-8-16,-14 15-3 0,3-5 0 0,-1-2-4 15,2 2-9-15,-1 0 4 0,3-2 2 16,0 2-9-16,-1 0 3 0,1 4-6 0,1-3-3 15,-3 3-1-15,0 2-1 0,0-1-2 16,-3 4-1-16,-7 5 1 0,16-6 12 16,-16 6 15-16,0 0 6 0,0 0-15 0,13 13 0 15,-9-6 2-15,-4-7-1 0,8 18 0 16,-4-6-2-16,2-3 1 0,1-2 0 0,1 2-1 16,2-1-4-16,0 0 2 0,-1-6 0 15,3 2 2-15,-1-4-3 0,1-2 6 16,-12 2 9-16,27-10 9 0,-11 0 10 0,-5 0 6 15,3-4 8-15,0-2 10 0,-1-5 4 16,-3 1-1-16,-1-4 1 0,-1 0 3 0,-2-3-3 16,2 5 10-16,-2 2 4 0,-3 3 8 15,1-2 4-15,0 6-4 0,-2 2-3 16,2-2-7-16,-4 4-9 0,2 1-9 0,-2 8-6 16,0 0-6-16,0 0-3 0,0 0-7 0,0 0-3 15,0 0-6-15,-16 41-3 0,11-24 12 16,-1 1-5-16,0 8-4 0,2-2-2 15,-4 2-19-15,5-1-51 0,-3 0-62 0,4-4-71 16,-4-1-84-16,4 0-83 0,0-9-96 16,2 1-92-16,-4-2-198 0,2-2-27 0,2-8 96 15,-2 7-544-15,2-7-654 0</inkml:trace>
  <inkml:trace contextRef="#ctx0" brushRef="#br0" timeOffset="25377.33">18996 3695 3257 0,'-6'-7'-26'0,"6"7"6"0,-6-11 11 0,6 11 20 15,0 0 24-15,17-16 23 0,-7 9 13 16,9-1 3-16,5 1-6 0,3-3-2 0,2 2-10 16,6-1-4-16,0 1-7 0,0-1-5 15,3-1-28-15,-1 3-51 0,-8 0-60 16,4 3-76-16,-4-2-69 0,-2 0-117 0,-5 3-151 16,-5 1 18-16,-3 2-141 0,-5 0-132 15</inkml:trace>
  <inkml:trace contextRef="#ctx0" brushRef="#br0" timeOffset="25693.9">18185 4271 2009 0,'-27'14'149'0,"0"0"1"15,6-3 6-15,3-2 0 0,3-1 36 16,-1-1 44-16,5 1 21 0,1-4-6 15,0-1-21-15,10-3-12 0,0 0-7 0,0 0-10 16,0 0-13-16,59-14-12 0,-1-7-13 16,15-8-10-16,7-5-15 0,7-3-10 0,4 0-28 15,25-8-12-15,1 1-8 0,5 2-10 16,-2 6-4-16,-19 8-9 0,-6 0-5 0,-6 5-10 16,-10-1-9-16,-5 8-30 0,-12-1-36 15,-6 3-39-15,-17 2-41 0,-8 4-46 16,-6 4-28-16,-8-1-28 0,-5 3-23 0,-4 2-26 15,-8 0-29-15,0 0-27 0,0 0-33 16,-37 24-108-16,4-10-106 0,-15 5 59 16,-9 2-230-16,-1 4-230 0</inkml:trace>
  <inkml:trace contextRef="#ctx0" brushRef="#br0" timeOffset="25947.7">18658 4264 2054 0,'-52'21'67'0,"0"-5"27"0,1 0 9 15,9-3 26-15,3-1 15 0,6 0 22 0,6-3 10 16,4-3 27-16,3-1 0 0,9 0-5 15,5-4 7-15,6-1 6 0,0 0-3 16,0 0-3-16,70-16 5 0,-12-2 13 0,9-5-27 16,7-4-7-16,6 1-13 0,3-2 3 15,2-4-19-15,0 4-19 0,3 0-11 0,-5 1-14 16,-7 2-8-16,-7 2-14 0,-9 4-6 16,-7 2-9-16,-16 4-7 0,-6 3-9 15,-10 3-24-15,-2 1-28 0,-5 1-43 0,-6 3-37 16,-3 0-42-16,-5 2-50 0,0 0-55 15,0 0-51-15,0 0-49 0,0 0-68 0,-34 13-63 16,18-7-239-16,1 1 56 0,-3 1 62 16,3 3-369-16,-7 0-415 0</inkml:trace>
  <inkml:trace contextRef="#ctx0" brushRef="#br0" timeOffset="58496.16">20833 4223 4631 0,'0'0'131'0,"-22"8"-1"15,22-8-1-15,0 0 8 0,0 0 1 16,0 0-24-16,0 0-21 0,0 0-18 0,0 0 1 15,33-44-4-15,-6 22-3 0,20-9-31 16,5-1 1-16,4 3-7 0,5-1-2 0,1 2-4 16,2 3-10-16,-4 1-46 0,0 0-62 15,-4 4-71-15,0 2-64 0,-4 3-68 0,-11 2-66 16,-8 2-37-16,-6 3-169 0,-6-1-57 16,-3 2 70-16,-4 3-353 0,-5-2-387 0</inkml:trace>
  <inkml:trace contextRef="#ctx0" brushRef="#br0" timeOffset="58745.98">21501 3687 2707 0,'0'0'51'0,"-15"-5"1"0,15 5-5 15,0 0-1-15,-8-4-3 0,8 4 3 0,0 0 15 16,0 0 4-16,35-6 5 0,-12 6 2 16,0 2 1-16,8 1-3 0,-3 0-1 0,3 1 2 15,-4 0 25-15,0 2 17 0,-6 1 18 16,-1-1 21-16,-3 2 30 0,-2 2 18 0,-7 0 9 15,-2 0-17-15,-4 3-3 0,-2-13-19 16,-12 24-17-16,1-10-12 0,-7-1-17 16,-1 3-12-16,-2-1-40 0,1-1-60 0,-1-1-80 15,5-1-93-15,5-1-94 0,-3 1-111 16,6 0-162-16,5 0-147 0,1-3 80 0,4 1-474 16,-2-10-541-16</inkml:trace>
  <inkml:trace contextRef="#ctx0" brushRef="#br0" timeOffset="59932.57">22579 3517 2860 0,'9'-13'-28'0,"-1"3"24"0,-2 1 17 15,-6 9 12-15,8-9 11 0,-8 9 16 0,0 0 23 16,0-11 43-16,0 11 10 0,0 0 15 16,0 0-6-16,0 0 12 0,-51 24 1 0,30-11-2 15,-8 5-1-15,-10 12-1 0,2-2 18 16,1 4-3-16,1 0-23 0,2 3-5 15,10-5-14-15,3-2-12 0,5 2-7 0,3-5-12 16,4-1-6-16,2-2-8 0,5-4-5 16,4 1-5-16,1-2-3 0,6-3-9 15,0-1-5-15,-1-4-1 0,-1-4-4 0,2-3-6 16,-4-2-3-16,-6 0-3 0,11-7-4 16,-11 7-3-16,6-15-5 0,-6 3-12 0,-2 0-24 15,-2-1-34-15,0 1-37 0,2-1-48 16,2 1-56-16,0-2-58 0,2 0-54 0,4 4-50 15,4-5-31-15,3 1-128 0,7-1-79 16,3 2 25-16,2-4-301 0,6 2-351 16</inkml:trace>
  <inkml:trace contextRef="#ctx0" brushRef="#br0" timeOffset="60259.76">22712 3561 2525 0,'10'-8'61'0,"-6"3"12"0,-4 5 0 16,8-10 4-16,-8 10 1 0,0 0-1 15,6-5 24-15,-6 5 27 0,0 0 22 0,0 0 0 16,0 0 7-16,3 35 4 0,-4-18-4 15,-1 6-9-15,-4 5 4 0,-2 0-12 16,-2 5-14-16,-5 0-11 0,-6 10-8 0,-7-2-12 16,-3-4-8-16,-2-2-8 0,4-10-6 15,4-5-6-15,4-4 6 0,1-5 10 0,5-2-4 16,3-6-7-16,5-3-10 0,7 0-5 16,0 0-7-16,0 0-8 0,19-31-3 15,2 14-5-15,6-3 0 0,14-8-2 0,-2 2-4 16,2-2-4-16,-3 0 0 0,-1 1-6 15,-8 0-5-15,-4 5 2 0,1-2-1 0,-7 1-1 16,-3 4-1-16,-3-2-1 0,-1 3 0 16,-3 2 3-16,-5 1-2 0,2 2 1 15,-4 1-1-15,-4 2-3 0,-2 1-14 0,0 3-42 16,4 6-65-16,-9-10-70 0,9 10-74 16,-10-1-89-16,10 1-99 0,0 0-208 0,0 0 0 15,0 0 76-15,0 0-372 0,12 33-426 16</inkml:trace>
  <inkml:trace contextRef="#ctx0" brushRef="#br0" timeOffset="66866.09">3364 5741 318 0</inkml:trace>
  <inkml:trace contextRef="#ctx0" brushRef="#br0" timeOffset="67748.57">1680 6164 926 0,'-15'2'184'0,"-1"1"-62"16,1-2-19-16,-5 5-1 0,1-5 1 16,0 4 6-16,-1 0 4 0,1 0-3 0,1 0 19 15,3-2-12-15,-1 1 8 0,5-1 10 16,-1 1-1-16,12-4 24 0,-19 4 0 0,19-4 0 15,-8 4 14-15,8-4 12 0,0 0 2 16,0 0 6-16,41-13-5 0,-14 2-3 16,4-3-7-16,15-10-9 0,3 1-17 15,3-6-8-15,2-3-6 0,3 1-10 0,3-4-11 16,4 1 11-16,3 2-9 0,5-1-9 0,-2 1-16 16,-2 3 5-16,-4 1-8 0,-2 4-3 15,-10 1-4-15,-2 5-8 0,-13 3-2 16,-8 2-13-16,-4 5 6 0,-7-1 1 0,-1 4-6 15,-3-2-4-15,-2 2-7 0,-1-1-4 16,-1 2 0-16,-10 4-9 0,15-7-4 0,-15 7 2 16,12-6-6-16,-12 6-6 0,8-6-15 15,-8 6-44-15,4-5-57 0,-4 5-71 0,0 0-77 16,0 0-71-16,0 0-73 0,0 0-74 16,-35 10-137-16,19-2-107 0,1 2 61 0,-5 1-395 15,3 1-512-15</inkml:trace>
  <inkml:trace contextRef="#ctx0" brushRef="#br0" timeOffset="82865.57">23352 3587 1068 0,'0'0'112'0,"0"0"-43"0,0 0-32 16,0 0 7-16,0 0 15 0,0 0 19 15,0 0 15-15,0 0 2 0,0 0 18 0,-12 29 7 16,1-22 10-16,-3 3 6 0,1-2 6 15,-3 1-18-15,1 2 0 0,-1-1 1 16,3-1-9-16,-3 3 14 0,1-2-18 0,3 2-5 16,-4-2-15-16,5 0-6 0,-3-1-12 15,5 0-2-15,-1 0-13 0,0-2-54 0,2-2-70 16,3 0-99-16,5-5-101 0,-14 6-198 16,14-6-50-16,-10 1 41 0,10-1-66 0,0 0-40 15</inkml:trace>
  <inkml:trace contextRef="#ctx0" brushRef="#br0" timeOffset="83019.38">23003 3669 1697 0,'0'0'108'16,"-4"-18"2"-16,4 18 13 0,0-14 26 15,0 14 18-15,0 0 8 0,2-16-27 0,-2 16-17 16,0 0-13-16,4-13-10 0,-4 13-15 16,0 0-8-16,10-8-35 0,-6 4-56 0,-4 4-63 15,0 0-90-15,21 2-76 0,-11 1-160 16,-1 4-106-16,1-3-144 0,0 5-143 15</inkml:trace>
  <inkml:trace contextRef="#ctx0" brushRef="#br0" timeOffset="83197.7">23358 3867 1787 0,'13'6'80'16,"-5"-2"42"-16,0-2 22 0,-8-2 32 0,0 0 12 16,12 8 18-16,-12-8 16 0,0 0-10 15,0 0-17-15,0 0-16 0,0 0-19 16,0 0 0-16,0 0-15 0,0 0-17 0,0 0-14 15,0 0-37-15,0 0-66 0,11-11-80 16,-11 11-74-16,0 0-86 0,0 0-77 16,0 0-127-16,0 0-146 0,0 0 70 0,0 0-184 15,-37 10-188-15</inkml:trace>
  <inkml:trace contextRef="#ctx0" brushRef="#br0" timeOffset="83617.39">21918 4156 1938 0,'-27'-2'5'15,"4"2"0"-15,1-2 13 0,5 2 20 0,3-1 28 16,14 1 16-16,-21 0 20 0,21 0 14 15,-18 0 38-15,18 0 18 0,0 0-9 0,0 0 15 16,0 0 7-16,0 0 4 0,45 7 10 16,-16-5-2-16,10-2-2 0,13 2 6 0,24 0-14 15,9-2-5-15,2 1-15 0,6 1-12 16,0-1-12-16,0 1-9 0,-4 0-4 16,1-1-13-16,-5 3-5 0,-6-1-4 0,-3-1-9 15,-8 0-10-15,-12 1-3 0,-12-1-12 16,-7-1-6-16,-2 1-6 0,-4-2-5 15,-6 1-17-15,1 1 5 0,-7-2-4 0,-2 2-2 16,-1-1-5-16,-3-1-8 0,-1 2-9 0,-4-2 0 16,-8 0-29-16,10 2-40 0,-10-2-55 15,0 0-59-15,0 0-70 0,0 0-63 0,0 0-66 16,0 0-61-16,0 0-125 0,0 0-120 16,0 0 43-16,0 0-365 0,-33 6-469 15</inkml:trace>
  <inkml:trace contextRef="#ctx0" brushRef="#br0" timeOffset="103504.68">15554 3164 2642 0,'-14'2'126'0,"14"-2"-9"0,0 0 2 16,-17 4 36-16,17-4 4 0,0 0 1 15,-12 3 25-15,12-3 7 0,0 0-1 0,0 0 15 16,-11 4 26-16,11-4 8 0,0 0-10 16,0 0 13-16,0 0 3 0,48 0 0 0,-17-3-11 15,10 0 4-15,3-3-17 0,18 0-15 16,2-1-13-16,-11 1-14 0,-5 3-16 16,14-4-9-16,-8 3-10 0,-9 2-11 0,-1-4-7 15,-7 5-9-15,-4-1-8 0,0-1-4 0,-10 2-9 16,-1-1-28-16,-5 0-69 0,1 0 0 15,-3 2 0-15,-3 0 0 0,-1-1 0 0,-1 1 0 16,-10 0 0-16,14-2 0 0,-14 2 0 16,9 0 0-16,-9 0 0 0,0 0 0 15,10-1 0-15,-10 1 0 0,0 0 0 0,0 0-88 16,0 0-281-16,0 0-76 0,0 0-87 16,0 0-55-16,0 0-173 0,0 0-41 0,0 0 76 15,0 0-596-15,-23 17-778 0</inkml:trace>
  <inkml:trace contextRef="#ctx0" brushRef="#br0" timeOffset="106407">23061 3194 3446 0,'0'0'-144'0,"-17"2"24"0,17-2 18 16,0 0 16-16,0 0 50 0,-10 5 50 16,10-5 46-16,0 0 61 0,0 0 22 15,0 0 39-15,0 0 21 0,0 0 11 0,33 8 2 16,-15-8 15-16,-1-1 3 0,2-1-9 16,5 1-3-16,1-2-28 0,2 2 0 0,0 0-10 15,0-1-11-15,6-1-8 0,-8 2-11 16,2-1-6-16,1 0-5 0,3 1-10 15,0-1-9-15,-4 2-7 0,2-1-9 0,-2-1-8 16,-4 0-9-16,0 1-9 0,-3 1-7 16,-3-2-8-16,-1 1-6 0,-3 1-5 15,1-1-6-15,-14 1-6 0,21-3-5 0,-21 3-2 16,18-1-10-16,-18 1-28 0,0 0-47 16,7-3-55-16,-7 3-52 0,0 0-55 0,0 0-67 15,0 0-55-15,0 0-53 0,-27-14-62 16,27 14-73-16,-15-4-221 0,7 3 33 0,8 1 103 15,-15-5-435-15,15 5-513 0</inkml:trace>
  <inkml:trace contextRef="#ctx0" brushRef="#br0" timeOffset="136597.76">8170 4517 4406 0,'2'-1'-1989'0,"0"-1"980"0,0-1 530 0,0 3 14 16</inkml:trace>
  <inkml:trace contextRef="#ctx0" brushRef="#br0" timeOffset="137237.42">8267 4165 1123 0,'6'-11'-52'0,"-6"11"23"0,4-10 17 16,-4 10 15-16,8-12 17 0,-8 12 20 15,5-13 10-15,-5 13 19 0,4-12 15 16,-4 12 9-16,2-12 9 0,-2 12 10 0,0 0 2 16,2-13 3-16,-2 13-1 0,0 0-5 15,0 0-5-15,0 0-7 0,0 0-2 16,-13-8 3-16,13 8 9 0,0 0 8 0,-29 32 5 15,11-14 6-15,-1 9 9 0,-3 1 2 16,-5 8-8-16,0 4-16 0,0-2-1 0,2 1 1 16,2-8 0-16,5-3-4 0,8-5-4 15,-3 1-2-15,7-5-1 0,4 0-3 16,2-2-1-16,4 0-1 0,8-3-3 0,3-2-4 16,5-4-6-16,3-1-7 0,0-3-3 15,2-2-2-15,-3-2 2 0,-3-2 23 0,-2-2 7 16,1-1 5-16,-5-2-2 0,-3-1 2 15,-4 0-16-15,-2-4-10 0,-4 12-10 0,-6-22-6 16,-4 9-11-16,-1 2-5 0,-7-3-6 16,1 3-4-16,-3 1-7 0,5 3-23 0,-1-2-59 15,-3 4-69-15,7 1-80 0,1 3-75 16,-1 2-58-16,2 4-70 0,3-1-98 0,1 3-168 16,2 1 29-16,4 0-411 0,0-8-518 15</inkml:trace>
  <inkml:trace contextRef="#ctx0" brushRef="#br0" timeOffset="158108.73">6151 4342 1519 0,'-10'9'138'0,"10"-9"-56"15,0 0-32-15,-7 10-14 0,7-10-1 0,0 0 15 16,-8 6 13-16,8-6 17 0,0 0 23 16,0 0 18-16,-10 7 38 0,10-7 14 15,0 0-13-15,-15 6 16 0,15-6 6 0,-12 0 12 16,12 0 3-16,-21-4 2 0,7-2-2 15,1-1-3-15,-5-7-7 0,-1-3-8 0,-3-6-8 16,-9-15-12-16,2-3-12 0,-4-5 18 16,0-6-12-16,2-2-21 0,-2-3-12 0,2 0-1 15,2 0-11-15,4 6 1 0,0 0-2 16,4 0-11-16,3-1 5 0,5 1-8 16,3-2-8-16,4 5-6 0,6 0-4 0,8-16-4 15,2-4-9-15,5-4-1 0,6-2-5 16,5 1-12-16,1 2-4 0,6 0 0 0,-2 3-8 15,4-2 0-15,-1 4-9 0,1 0 2 16,0 1-6-16,-2 5-3 0,0 1 0 0,-4 3-6 16,2 5 0-16,-4 2-1 0,0 3 2 15,-3 5-3-15,-3 6-4 0,-5 9 6 0,1-1-2 16,-3 6 0-16,-5 1 0 0,3 4 4 16,-4 1-3-16,-1 2-2 0,1 1 3 0,0 2-2 15,-2 0-3-15,-2 2-2 0,-4 8-1 16,7-14 3-16,-1 6-4 0,-6 8-1 15,4-10 0-15,-4 10-4 0,8-8-6 0,-8 8-4 16,0 0-10-16,4-4-31 0,-4 4-32 16,0 0-38-16,0 0-48 0,0 0-60 0,0 0-58 15,0 0-50-15,0 0-55 0,0 22-45 16,0-22-76-16,-4 13-174 0,4-13 33 0,-6 13-403 16,6-13-532-16</inkml:trace>
  <inkml:trace contextRef="#ctx0" brushRef="#br0" timeOffset="158524.9">6128 2105 2700 0,'-12'-9'-96'0,"-1"1"23"0,1 1 11 0,2 1 17 16,1 2 15-16,9 4 17 0,-18-9 20 16,18 9 19-16,-12-7 12 0,12 7 9 0,-9-6 7 15,9 6 9-15,0 0 7 0,0 0 9 16,0 0 4-16,31-21 25 0,-6 11-1 16,10-2-25-16,17-4 3 0,4-1-1 0,3 2 2 15,1 0-2-15,-4 0-2 0,-10 6-6 16,-5 2-1-16,-10 1-4 0,-2 3-4 0,-6-1 2 15,-1 2-4-15,-7 2 2 0,-1 3 15 16,-5 0 18-16,-1 4 9 0,-4 2-1 16,-4-1-6-16,-2 5-6 0,-2-1-12 0,-2 4-6 15,1-2-7-15,-3 2-8 0,0-1-7 16,0 1-3-16,3 0-15 0,-1 0-45 0,2-2-74 16,2 1-76-16,0 0-74 0,2-2-84 15,2 1-80-15,2 0-250 0,0-1 44 0,1-1 100 16,-1-2-235-16,4-1-227 0</inkml:trace>
  <inkml:trace contextRef="#ctx0" brushRef="#br0" timeOffset="159375.95">7035 1447 2013 0,'5'-7'-9'0,"-5"7"27"0,6-12 34 15,-6 12 26-15,4-11 14 0,-4 11 14 16,0 0 12-16,-4-17 6 0,4 17 10 15,-9-9 23-15,9 9-11 0,-18-6-7 0,18 6-12 16,-23 1-10-16,23-1-8 0,-31 10-5 16,13-4-9-16,-1 6-8 0,0-3-7 0,-1 4-9 15,7-2-2-15,-1-1-7 0,5 2-13 16,1-3 3-16,2 4-3 0,6-13-4 0,0 15-2 16,0-15-2-16,15 12-3 0,-1-9-5 15,2-1-3-15,-1-2 0 0,6-2-5 16,-1-3 0-16,-1-1-3 0,-1-1-1 0,-1-1-4 15,0-2 4-15,-1 0 17 0,-4 1 17 16,1-1 18-16,-1 3-8 0,-5 1 1 0,1 0-3 16,-8 6-8-16,12-9-5 0,-12 9-5 15,0 0-8-15,0 0-2 0,0 0-2 16,0 0 0-16,0 0-7 0,-25 50-4 0,11-29-1 16,-3 3-2-16,-3 2-2 0,3 0 0 15,1-1-2-15,3-3-4 0,3 0 2 0,0-4-4 16,3-1 2-16,3-3 3 0,0 1 7 15,2-5 4-15,2-10 9 0,6 15 6 16,-6-15 2-16,13 9 1 0,-3-6-3 0,-10-3-5 16,21 0-1-16,-9-2-5 0,-12 2-1 15,25-4-6-15,-15 0 3 0,3 0-12 0,-1-2-46 16,-2-1-72-16,3 1-93 0,1-3-86 16,-3-1-104-16,5-1-118 0,-8-1-169 15,5 1 31-15,-1-1-401 0,-2 4-517 0</inkml:trace>
  <inkml:trace contextRef="#ctx0" brushRef="#br0" timeOffset="160327.67">7290 1548 2688 0,'0'0'-135'0,"2"-16"25"0,-2 16 20 15,0 0 23-15,0 0 16 0,0 0 15 16,0 0 15-16,0 0 3 0,0 0 1 15,0 0 4-15,0 0 0 0,0 0 3 0,0 0 2 16,0 0 11-16,0 0 12 0,0 0 17 16,0 0 12-16,0 0 11 0,0 0 7 0,0 0 8 15,0 0 7-15,0 0 1 0,0 0 2 16,0 0 1-16,0 0 7 0,0 0-1 0,0 0 22 16,0 0-2-16,0 0-3 0,0 0-3 15,0 0-4-15,-33 14-5 0,33-14-4 16,-7 13-3-16,3-4-5 0,4-9-7 15,-8 18-1-15,-2-8-4 0,7 0-6 0,-1 1-24 16,-2 1-4-16,4-1 0 0,-6 1-6 0,6-2 4 16,2-10-5-16,-6 18 1 0,4-9-3 15,2-9 3-15,0 14 3 0,0-14 0 16,8 11-3-16,-8-11 1 0,12 4 0 0,-12-4-3 16,0 0 1-16,29-9-2 0,-17 3 2 15,3-1 0-15,-1-2-2 0,1-1 3 0,-3 1 10 16,1-2 8-16,-3 1 6 0,2 2 9 15,-5 0 4-15,1 1 0 0,-8 7-5 16,12-12-6-16,-8 6-7 0,-4 6-7 0,7-9-6 16,-7 9-3-16,0 0-5 0,0 0-2 15,0 0-3-15,0 0-5 0,0 0-1 16,0 0-2-16,0 0 0 0,0 0-3 0,-11 36 0 16,11-36-1-16,-2 16-2 0,2-16-4 15,6 17 3-15,-3-8 0 0,3-2-1 0,-6-7-4 16,22 8 2-16,-9-5 1 0,-1-1 1 15,3-1 0-15,1-2 2 0,-3-2-2 0,1 0 2 16,1-1-2-16,-3-2-1 0,4-1-1 16,-5 0 3-16,-1-1-2 0,0 1 0 15,-1 1 0-15,-3-4 2 0,2 3-1 0,-8 7 0 16,11-11-3-16,-11 11-1 0,2-10-5 16,-2 10 1-16,0 0-4 0,0 0 0 0,0 0 1 15,0 0 2-15,0 0-3 0,0 0 2 16,0 0 0-16,0 0-4 0,-23 31-7 15,23-22-6-15,0-9-14 0,0 15-7 0,0-15-8 16,6 14-8-16,-6-14-1 0,12 10-3 16,-5-8 1-16,-7-2-2 0,22-2 6 0,-22 2 8 15,25-10 0-15,-14 1 2 0,3-2 8 16,-2 2 2-16,1-4 6 0,-1-1 0 16,-2-1 6-16,1 2-2 0,-1-2 3 0,-2 1 11 15,-1 0 5-15,1-1-1 0,-2 5 8 16,0 0-2-16,-2 0-1 0,-4 10-1 0,7-12-4 15,-7 12-1-15,4-9 3 0,-4 9-1 16,0 0 3-16,0 0-4 0,0 0 7 0,0 0-1 16,0 0 8-16,0 0 15 0,4 43 25 15,-4-30 21-15,0 2 26 0,0 0 16 0,0 0 9 16,0 1 2-16,0-1 1 0,0-2 20 16,0 4-4-16,-4-6-10 0,2 4-11 0,0-1-22 15,2-2-11-15,-5 0-7 0,3 0-8 16,-6-1-3-16,2 1-5 0,-2-2-5 15,1 0-10-15,1 0-24 0,-4-3-64 0,2-1-103 16,1-3-92-16,7-3-97 0,0 0-85 16,0 0-120-16,0 0-158 0,0 0 70 0,2-23-421 15,9 12-523-15</inkml:trace>
  <inkml:trace contextRef="#ctx0" brushRef="#br0" timeOffset="160510.71">8101 1380 3069 0,'7'-11'14'0,"1"5"20"0,-6 1 13 15,-2 5 27-15,0 0 26 0,0 0 22 16,0 0 2-16,0 0 17 0,0 0 0 0,-17 40-9 16,7-23-6-16,0 5-11 0,-1 0-8 15,-1 2-10-15,2 1-6 0,2 0-11 16,-3-1-6-16,3 2-31 0,2-5-87 0,-3 0-88 16,5 0-96-16,0-2-94 0,0-4-126 15,0-3-154-15,0-1 43 0,2-2-256 0,2-9-302 16</inkml:trace>
  <inkml:trace contextRef="#ctx0" brushRef="#br0" timeOffset="160778.72">7932 1668 2167 0,'0'0'17'16,"-8"-15"24"-16,8 15 17 0,-6-11 14 15,6 11 13-15,0 0 4 0,4-17 1 16,-4 17-4-16,12-9-5 0,-1 4-3 0,3 0 14 16,2 1-9-16,-1 1-6 0,3-1-2 15,3 1 0-15,-2-2 7 0,-1 2 11 16,-1 2-18-16,1-3 16 0,-3 1 14 0,-3 0 11 15,1 1 7-15,-13 2 4 0,22-2-2 16,-13 1-4-16,-9 1-11 0,16-2-10 0,-16 2-9 16,0 0-9-16,21 2-8 0,-21-2-5 15,0 0-6-15,8 11-5 0,-8-11-4 16,0 13-3-16,0-13-6 0,-4 17-2 0,-4-6-7 16,4 0-22-16,0-2-63 0,-1 1-70 15,1 1-76-15,0-4-80 0,0 0-74 0,0-2-93 16,4-5-153-16,0 0 4 0,0 0-293 15,0 0-367-15</inkml:trace>
  <inkml:trace contextRef="#ctx0" brushRef="#br0" timeOffset="160875.95">8327 1529 2370 0,'10'-17'-24'15,"0"1"26"-15,-1 3 13 0,-5 3 12 0,0 3 0 16,-4 7-1-16,8-13-5 0,-8 13-13 16,0 0-41-16,10-6-62 0,-10 6-66 15,0 0-168-15,0 0-302 0,0 0-128 0</inkml:trace>
  <inkml:trace contextRef="#ctx0" brushRef="#br0" timeOffset="161478.21">8411 1531 1690 0,'0'0'26'0,"-2"10"28"0,2-10 27 15,-6 12 24-15,6-12 25 0,-14 13 15 0,10-6 7 16,-3 1 1-16,1 0-11 0,-2 0-8 16,0 1-40-16,3 1-4 0,-1-1-5 0,0-1-9 15,2 3-7-15,4-11-4 0,-4 17-5 16,4-17-4-16,6 14-5 0,-6-14 0 15,12 9-9-15,-1-6-2 0,-11-3-5 0,25 0-2 16,-11-2-6-16,-2-3-2 0,-1-1 0 16,1-2-4-16,-2-3 3 0,-1 2 8 0,-1-3 15 15,0 3 9-15,-6 0 3 0,-2 9 4 16,2-19-8-16,-2 19-7 0,-6-14-5 0,6 14-6 16,-10-8-5-16,10 8-3 0,-13-2-4 15,13 2-3-15,0 0-4 0,-24 8 0 16,24-8-2-16,-11 10-3 0,9-4-3 0,2-6-6 15,-8 14-5-15,8-14-6 0,4 14-6 16,-4-14-3-16,0 0 9 0,6 15 19 16,-6-15-3-16,11 7 0 0,-11-7 1 0,14 0-3 15,-14 0-1-15,0 0 2 0,27-7-2 16,-19 4-1-16,1-3 3 0,3 0-4 0,2 1 0 16,-3 1 1-16,3-1 5 0,-1-2-6 15,3 3 0-15,-3 0-1 0,1 1 0 0,2 1 2 16,-5 0-2-16,5 0 0 0,-7 2 5 15,5 2-1-15,-14-2 1 0,17 4 5 0,-7 0 7 16,-10-4 10-16,12 11-1 0,-8-3 7 16,-4-8-6-16,7 13 1 0,-7-13-6 0,0 17 5 15,0-17-4-15,0 17-1 0,0-17-1 16,-4 16-3-16,4-16 2 0,0 16 6 16,0-16 19-16,0 0 25 0,0 13 10 0,0-13-4 15,0 0-10-15,12 2-4 0,-12-2-9 16,23-4-7-16,-23 4-5 0,27-5-5 0,-13 4-5 15,-2-3-2-15,1 3-6 0,-13 1-2 16,25-3-3-16,-15 1-2 0,-10 2-5 16,18 0-2-16,-18 0-11 0,15 2-37 0,-15-2-56 15,12 3-73-15,-8-1-86 0,-4-2-129 16,0 0-209-16,0 0-70 0,-16 12 52 0,1-7-385 16,-5 1-468-16</inkml:trace>
  <inkml:trace contextRef="#ctx0" brushRef="#br0" timeOffset="161727.51">7492 2264 3126 0,'-25'9'203'0,"7"-3"-19"15,3 0-12-15,5-4 0 0,6 0 8 0,4-2 17 16,0 0 32-16,51-10 14 0,15-3-19 16,25-4-2-16,19-2-8 0,34-3-16 0,9 0 3 15,15 3-20-15,5 0-14 0,1 1-17 16,-11 1-11-16,-6 5-12 0,-14-1-12 15,-28 2-14-15,-7 3-7 0,-11 1-10 0,-12 1-9 16,-5 0-14-16,-18 3-31 0,-12-1-42 0,-15 2-48 16,-6 3-57-16,-17-1-95 0,-6 3-105 15,-6-3-159-15,0 0-199 0,-47 10-104 16,4-1 111-16,-26-1-615 0,-9 2-743 0</inkml:trace>
  <inkml:trace contextRef="#ctx0" brushRef="#br0" timeOffset="192756.74">13845 3835 881 0,'-18'-10'129'0,"18"10"-19"15,-6-5-6-15,6 5-23 0,0 0-6 16,-6-11-3-16,6 11 4 0,0 0 1 0,-1-11 14 16,1 11 4-16,0 0 1 0,5-18-2 15,-5 18 2-15,12-12 0 0,-6 6-8 16,-6 6-7-16,19-7-6 0,-9 4-8 0,-10 3-3 15,15 2-4-15,-15-2-4 0,22 8 0 16,-15 0 2-16,-1-2-2 0,2 4-1 16,-8 3-3-16,4 1-1 0,-4-2-5 0,-4 4-2 15,4 1-3-15,-8 2-4 0,2-2-3 0,-1 0-4 16,-3 0 0-16,2-1-2 0,0-2-1 16,1-3 18-16,3 0 24 0,0-3 36 15,-2 0 42-15,6-8 4 0,-8 9-10 0,8-9-8 16,0 0-10-16,0 0-9 0,0 0-9 15,0 0-8-15,0 0-6 0,0 0-8 0,0 0-8 16,0 0-10-16,0 0-7 0,0 0-6 16,0 0-4-16,0 0-4 0,8 19-4 0,-8-19-4 15,8 8-1-15,-8-8-5 0,6 13-15 16,-6-6-49-16,0-7-60 0,7 17-59 0,-3-7-72 16,-4 3-92-16,0-3-86 0,0 5-205 15,0-2 9-15,0 1 68 0,-4 2-233 16,1 1-255-16</inkml:trace>
  <inkml:trace contextRef="#ctx0" brushRef="#br0" timeOffset="192913.61">13866 4354 2270 0,'2'12'111'0,"-2"-12"21"0,0 0 16 15,2 13 3-15,-2-13 33 0,0 0 32 16,4 12 12-16,-4-12 4 0,0 0-13 0,0 0-18 16,7 7-22-16,-7-7-19 0,0 0-15 15,0 0-23-15,0 0-49 0,0 0-77 16,8 6-93-16,-8-6-98 0,0 0-114 0,0 0-153 15,0 0-141-15,0 0 41 0,0 0-302 16,0 0-347-16</inkml:trace>
  <inkml:trace contextRef="#ctx0" brushRef="#br0" timeOffset="204270.4">10434 4804 1391 0,'-14'-2'478'16,"1"-3"-145"-16,1 0-96 0,12 5-55 16,-14-3-34-16,14 3-20 0,0 0 7 0,0 0 6 15,0 0 21-15,0 0 11 0,0 0 9 16,39-21-3-16,-21 16-21 0,11-1-8 0,0 0-7 16,0 1-10-16,2 0-5 0,-2 1-4 15,0 0-10-15,-4 0-1 0,-7 2 1 0,1 1 0 16,-2 1 6-16,-3 3 4 0,-2 5 14 15,-5 3 23-15,3 4 7 0,-10 3 0 0,-4 5-3 16,-2 4-6-16,3 7-6 0,-9 1-11 16,-2 1-14-16,-3 11-9 0,1-6-14 15,3-6-9-15,1-2-9 0,-1-2-9 0,1 3-9 16,-2-8-15-16,3-4-40 0,1-1-71 16,6-3-91-16,-3-1-107 0,-1-6-94 0,2-1-96 15,2-3-70-15,-4-3-84 0,8-4-130 16,-9 3 74-16,9-3-589 0,0 0-704 0</inkml:trace>
  <inkml:trace contextRef="#ctx0" brushRef="#br0" timeOffset="204425.9">10449 5208 3218 0,'-11'-12'-36'0,"5"2"53"0,2 3 27 0,4 7 19 15,-12-9-8-15,12 9 13 0,0 0 17 16,-4-13 23-16,4 13 31 0,0 0 3 0,20-12-10 16,-10 7-10-16,5 0-13 0,2-1-11 15,1 0-18-15,3 0-59 0,-1 2-80 0,1-2-84 16,0 0-93-16,4 1-84 0,-3-1-194 15,-1 1-28-15,0 0 41 0,-3 2-230 16,1-1-224-16</inkml:trace>
  <inkml:trace contextRef="#ctx0" brushRef="#br0" timeOffset="204671.97">10808 5023 2084 0,'0'0'65'0,"0"0"21"0,0 0 4 16,0 0 8-16,0 0 16 0,0 0 26 15,0 0 2-15,0 0 41 0,0 0 9 0,0 0 5 16,-25 15 5-16,25-6-3 0,0-9-4 15,0 19-4-15,0-19-3 0,11 16-5 0,-3-8-5 16,6-2-10-16,-1-2-8 0,3-3-9 16,1-1-9-16,1-1-8 0,-1-1-26 0,2-4-3 15,-1-2-7-15,-5-1-3 0,3 0-8 16,-8-3-9-16,-3 1-12 0,-5 0-5 16,0 11-6-16,-3-23-7 0,-7 13-12 0,-2 1-13 15,-1-1-31-15,-5 3-60 0,3 2-76 16,-7 0-80-16,1 2-73 0,4 3-87 0,-3 0-104 15,7 1-184-15,-5 4 28 0,7 0 99 16,-3 1-431-16,2 2-452 0</inkml:trace>
  <inkml:trace contextRef="#ctx0" brushRef="#br0" timeOffset="205722.93">9990 5131 2566 0,'0'0'-60'0,"10"-3"30"15,-10 3 33-15,15-6 28 0,-15 6 30 16,10-5 35-16,-10 5 26 0,15-5 29 0,-15 5-1 16,10-4 19-16,-10 4 18 0,0 0 10 15,12-3-6-15,-12 3-4 0,0 0-7 0,0 0-8 16,0 0-10-16,0 0 11 0,0 0-8 16,-47 2-7-16,28 0-3 0,-6 2-26 0,-6-2-7 15,2 3-5-15,-6-4-12 0,2 1-6 16,-4 1-11-16,6-1-7 0,-6-1-9 0,4 0-8 15,2 0-5-15,-2 0-8 0,4 2 1 16,6-2-14-16,3 1-9 0,-1-2-27 16,4 0-70-16,1 0-99 0,7 2-86 0,9-2-83 15,-14-2-95-15,14 2-179 0,0 0-71 16,0-12 84-16,0 12-475 0,14-14-543 0</inkml:trace>
  <inkml:trace contextRef="#ctx0" brushRef="#br0" timeOffset="205960.09">9670 4954 2921 0,'0'0'47'16,"0"0"17"-16,0 0 0 0,0 0 2 0,0 0 14 16,-29-5 47-16,8 10 24 0,-4 4 23 15,-1 2 17-15,-6 3 7 0,1 0-1 0,-2 1-3 16,0 4-21-16,4-3-8 0,3 4-14 16,5-4-10-16,4 0-11 0,3 0-1 15,2-4-11-15,9 2-16 0,1-1 0 0,4 0-10 16,-2-13-29-16,11 22-3 0,-3-10-12 15,2-4-41-15,1 0-57 0,1-1-76 16,3-2-81-16,1-1-77 0,-3 0-105 0,3-4-163 16,-2-1-108-16,1-1 76 0,-15 2-472 0,21-7-527 15</inkml:trace>
  <inkml:trace contextRef="#ctx0" brushRef="#br0" timeOffset="206689.4">8275 5044 2742 0,'2'-10'-72'16,"2"0"49"-16,-4 10 39 0,4-14 38 15,-4 14 32-15,0 0 15 0,0-14-3 0,0 14-1 16,0 0 3-16,0 0 11 0,0 0 13 16,0 0 11-16,-37 13 8 0,17 1 1 0,-3 6 4 15,-2 3-4-15,-2 1 5 0,-2 12-8 16,2-7-5-16,5-1-7 0,3-3-9 15,3 1-9-15,5-3-8 0,3-1-7 0,2-4-7 16,6-2-9-16,0 0-6 0,4 0-9 16,4-4-4-16,5 1-4 0,-3-5-5 0,6 0-7 15,-3-3 18-15,-1-1-6 0,1-4-10 16,-13 0-15-16,22 0-12 0,-22 0-20 16,15-8-38-16,-11 3-32 0,-4 5-36 0,8-13-42 15,-8 7-42-15,0 6-44 0,0-15-47 16,2 8-56-16,0-2-57 0,4 1-161 0,-3 1-30 15,3-3 44-15,2 0-274 0,4-2-302 16</inkml:trace>
  <inkml:trace contextRef="#ctx0" brushRef="#br0" timeOffset="206994.52">8422 5073 2495 0,'10'-11'105'0,"-10"11"-26"16,0 0-4-16,0 0 14 0,0 0 24 15,0 0 19-15,0 0 30 0,0 0 5 16,-23 22-10-16,21-14-10 0,-2 1-9 0,4-9-11 15,0 20-11-15,0-20-10 0,4 19-10 16,0-8-6-16,3-3-9 0,3-1-9 0,4-1-8 16,-3 0-5-16,1-1-4 0,1-2-5 15,-1 0-4-15,-2-1-4 0,-1-2-2 16,-9 0 6-16,0 0 16 0,26-6 14 0,-17 2 17 16,-9 4 11-16,12-11 9 0,-12 11 5 15,10-11-16-15,-10 11 1 0,9-8 0 0,-9 8-7 16,6-6-8-16,-6 6-13 0,8-7-4 15,-8 7-9-15,0 0-2 0,0 0-5 0,0 0-1 16,8 32-1-16,-10-19-3 0,0 4-3 16,0 2-6-16,-6 0-8 0,4 0 1 0,0 1-11 15,-5 0 4-15,3 2-69 0,0-4-98 16,2 2-112-16,-6-1-129 0,5-4-147 0,1 0-195 16,2-2 28-16,2 0 87 0,0-13-522 15,4 19-599-15</inkml:trace>
  <inkml:trace contextRef="#ctx0" brushRef="#br0" timeOffset="207974.84">11540 5002 3283 0,'0'0'-13'0,"0"0"16"15,0 0 9-15,-21-8 12 0,21 8 13 16,0 0 17-16,0 0 20 0,0 0 33 16,0 0 6-16,0 0 10 0,0 0 17 0,0 0 9 15,0 0 7-15,0 0 3 0,29 19-5 16,-8-18-5-16,1 2-12 0,11-1-11 0,2-2-13 15,5 0-11-15,7 0-9 0,-1 0-12 16,5 0-6-16,-9 0-30 0,5-2-55 0,-14 1-62 16,2-2-66-16,-6 1-49 0,-4 0-36 15,-8-3-31-15,-1 2-19 0,-6-1-1 0,-3 0 18 16,-7 4 21-16,4-10 19 0,-4 10 24 16,0 0 13-16,-15-17 17 0,5 11 23 0,-2-1 7 15,3 0 33-15,-3 0 36 0,-2 3 41 16,3-3 33-16,-3 2 28 0,3 0 27 15,1-2 23-15,-2 3 23 0,12 4 15 0,-17-7-2 16,17 7 19-16,-12-3 6 0,12 3 11 16,0 0 9-16,0 0 8 0,0 0-5 0,0 0-5 15,0 0-6-15,51 12-9 0,-30-6-13 16,4 1-15-16,0 1-11 0,4 1-3 16,-3 1-10-16,-1-1 0 0,0 1-1 0,-4-1-1 15,-3 0 1-15,-3 1 4 0,-1 3 6 16,-6-3-12-16,-5 3 9 0,-3 0-3 0,0-13-5 15,-19 30-13-15,5-13-8 0,-3 0-5 16,-4 0-12-16,1-3-6 0,3 1-8 0,3-2-34 16,-1-3-59-16,1-2-101 0,7 0-117 15,-3-1-120-15,2 0-125 0,4-2-209 0,4-5 58 16,0 0 86-16,0 0-488 0,0 0-534 16</inkml:trace>
  <inkml:trace contextRef="#ctx0" brushRef="#br0" timeOffset="208874.04">12567 4907 2694 0,'0'0'-149'0,"0"0"22"0,0 0 14 16,-3-15 14-16,3 15 8 0,0 0 10 15,0 0 9-15,0 0 7 0,0 0 3 0,0 0 5 16,0 0 0-16,0 0 2 0,0 0 0 16,0 0 10-16,0 0 2 0,0 0 3 0,0 0 6 15,0 0 1-15,0 0 4 0,0 0 2 16,0 0 15-16,0 0 15 0,0 0 10 16,0 0 16-16,0 0 11 0,0 0 4 0,0 0 6 15,0 0 0-15,0 0 3 0,0 0 0 16,0 0 1-16,0 0 3 0,0 0 1 0,-12-3 2 15,12 3-1-15,0 0-2 0,0 0 1 16,0 0-5-16,0 0-3 0,0 0-1 0,0 0 3 16,0 0 1-16,0 0 2 0,0 0 4 15,0 0 2-15,0 0 3 0,0 0-2 16,0 0-1-16,0 0-3 0,0 0-1 0,0 0-2 16,0 0-3-16,0 0 0 0,0 0-4 15,0 0-4-15,0 0-3 0,0 0-2 0,0 0-3 16,0 0-6-16,0 0-4 0,0 0-1 15,0 0-2-15,0 0-2 0,0 0-2 16,0 0-2-16,0 0-1 0,0 0 2 0,0 0-2 16,0 0-1-16,0 0-2 0,0 0-1 15,0 0 2-15,0 0-2 0,0 0-2 0,0 0 1 16,0 0 1-16,0 0 2 0,0 0-2 16,0 0 10-16,0 0-5 0,0 0 7 15,-10-7-2-15,10 7-1 0,0 0 20 0,0 0-5 16,0 0-5-16,0 0-2 0,0 0 1 15,14-15 2-15,-14 15-3 0,15-6 4 16,-15 6-2-16,18-5-1 0,-10 1-17 0,5 2 2 16,1 0-1-16,-3-1 0 0,-11 3-7 15,29-2 5-15,-17 1 0 0,-2 1 1 0,1 1 7 16,-1-1 11-16,-2 1 3 0,1 3 10 16,-5 0 8-16,4 1 10 0,0 3 9 15,-4-1 5-15,-4 4 3 0,0 3 8 0,-2-2-2 16,-4 5 2-16,2 2 3 0,-4 0 0 15,2 5-2-15,-1-2-5 0,-1 2-3 0,-2-1-9 16,3 2-4-16,-5-2-9 0,6 0-4 0,-2-5-6 16,4 0-7-16,-3 1-6 0,1-4-31 15,2-2-61-15,0-2-81 0,0-1-73 0,0-1-99 16,1-6-88-16,3-3-209 0,-6 6-15 16,6-6 80-16,0 0-378 0,-16-3-399 15</inkml:trace>
  <inkml:trace contextRef="#ctx0" brushRef="#br0" timeOffset="209005.57">12517 5123 2622 0,'0'0'38'0,"0"0"8"16,-8-11-7-16,8 11-6 0,0 0 1 15,0 0 4-15,12-14 4 0,-12 14 2 0,21-8-1 16,-3 3-5-16,3 0-5 0,4-2-8 16,4 2-51-16,4-3-77 0,2 2-90 0,-2-3-155 15,-4 4-106-15,2-3-210 0,-2 2-159 16</inkml:trace>
  <inkml:trace contextRef="#ctx0" brushRef="#br0" timeOffset="209295.67">13267 4861 2069 0,'0'0'128'0,"8"-9"-4"0,-8 9-3 16,0 0-2-16,4-8-8 0,-4 8 16 16,0 0 44-16,0 0 8 0,0 0 14 15,0 0 4-15,-37 21 4 0,23-9 0 0,-3 4-3 16,-3 2 2-16,-1 4-5 0,4 3-6 15,-1-2-9-15,-1 1-5 0,9 0-25 0,-1-2-4 16,1 0-2-16,6-1-9 0,4 0-8 0,0-4-11 16,6-1 0-16,2 0-9 0,-1-2-9 15,7-3-4-15,-6-2-8 0,3-3-11 16,-5-2-5-16,-6-4-6 0,16 1-10 0,-16-1-1 16,0 0-7-16,0 0-8 0,5-17-6 15,-5 17-8-15,0 0-21 0,-13-24-47 16,5 15-61-16,2 1-79 0,-1 2-89 0,3-3-75 15,-4 3-100-15,-2-1-139 0,10 7-122 16,-8-3 75-16,8 3-565 0,0 0-662 0</inkml:trace>
  <inkml:trace contextRef="#ctx0" brushRef="#br0" timeOffset="-213623.76">8219 5920 1200 0,'0'0'249'0,"0"0"-45"16,0 0-28-16,0 0-17 0,0 0-21 16,0 0-10-16,0 0-5 0,0 0-5 0,19 22 8 15,-19-22 7-15,0 0 5 0,0 0-19 16,0 0 9-16,0 0 0 0,14 3 11 15,-14-3-2-15,15 0-2 0,-15 0-6 0,20-1-11 16,-20 1-10-16,27-3 5 0,-14 1-11 16,-13 2-11-16,20-3-7 0,-7 3-10 0,-13 0-11 15,18 0-29-15,-18 0-44 0,15-2-47 16,-5 2-60-16,-10 0-63 0,11-2-83 16,-11 2-74-16,10-3-202 0,-10 3-12 0,10-3 63 15,-10 3-210-15,0 0-192 0</inkml:trace>
  <inkml:trace contextRef="#ctx0" brushRef="#br0" timeOffset="-212945.84">8744 5805 1888 0,'0'0'-6'0,"0"0"25"15,0 0 16-15,-10-16 18 0,10 16 15 0,0 0 5 16,0 0 9-16,0 0 4 0,-8-7 1 16,8 7 3-16,0 0-4 0,0 0-1 15,-21 2 5-15,21-2 6 0,0 0-17 0,-19 8 3 16,13-3 7-16,6-5 7 0,-17 14 8 15,11-6 22-15,0 1 2 0,-2 1-4 0,0-1-7 16,3 4-5-16,1-2-8 0,0-1-6 16,0 3-5-16,0-3-13 0,4-10-1 15,0 20-8-15,0-20-3 0,8 18-7 0,-2-11-4 16,-6-7-6-16,19 9-7 0,-13-7 1 16,-6-2-6-16,19 2-1 0,-19-2-6 0,0 0-3 15,22-9-2-15,-15 5-2 0,-7 4-5 16,8-13-1-16,-8 13-3 0,2-17-5 0,-2 17 3 15,-2-20-5-15,2 20-2 0,-4-21 1 16,0 12 1-16,4 9-4 0,-7-15 1 16,7 15-4-16,-8-14-1 0,8 14 0 0,-6-8-2 15,6 8 0-15,0 0 1 0,-4-9-1 16,4 9 1-16,0 0 3 0,0 0 1 0,0 0 0 16,0 0 1-16,0 0 0 0,0 0 2 15,31 2-3-15,-31-2 4 0,23-2-3 0,-9 2-5 16,-1-3-45-16,3 2-51 0,5-2-75 15,-3 0-79-15,3 1-89 0,0-3-158 0,1 1-119 16,-1 0 69-16,2 3-317 0,2 1-347 16</inkml:trace>
  <inkml:trace contextRef="#ctx0" brushRef="#br0" timeOffset="-212110.05">12748 5786 1285 0,'0'0'315'0,"0"0"-97"16,0 0-56-16,-12-4-41 0,12 4-14 0,0 0-13 15,0 0-7-15,0 0-3 0,0 0 2 16,0 0-4-16,0 0-5 0,0 0-2 16,39-7-12-16,-31 7-5 0,-8 0-7 0,33 0-3 15,-20 0-7-15,5-2-3 0,-3 2-19 16,2 0-31-16,1-3-45 0,-6 0-49 0,5 1-57 16,-2-2-42-16,-5-1-96 0,4-3-126 15,-3 1-199-15,-3 0-124 0</inkml:trace>
  <inkml:trace contextRef="#ctx0" brushRef="#br0" timeOffset="-211913.13">13009 5642 1714 0,'0'0'-5'0,"0"0"22"0,-4-13 24 0,4 13 20 15,0 0 24-15,-3-13 20 0,3 13 11 16,0 0 4-16,0 0 1 0,0 0 2 0,-8-6 6 16,8 6 14-16,0 0 37 0,0 0-8 15,-18 19-6-15,11-9-4 0,1 1-13 0,-6 2-10 16,4 2-12-16,3-1-14 0,-3 1-14 15,0 2-5-15,-2-2-10 0,7 2-17 16,-5-3-50-16,4 0-71 0,4-1-78 0,-6-3-85 16,6 3-84-16,-4-1-145 0,4-5-109 15,0-7 59-15,6 15-231 0,-2-7-220 16</inkml:trace>
  <inkml:trace contextRef="#ctx0" brushRef="#br0" timeOffset="-211462.67">13184 5806 2114 0,'0'0'103'0,"4"-16"14"0,-4 16-4 0,0-13 1 16,0 13-7-16,0 0 10 0,-6-20 18 15,6 20 26-15,-8-9 3 0,4 5-3 0,4 4-20 16,-8-5-16-16,8 5-11 0,0 0-7 16,-9-4-7-16,9 4-5 0,0 0-6 15,0 0-9-15,0 0-4 0,0 0-9 0,0 0-6 16,17 17-6-16,-17-17-4 0,14 4-6 15,-10-1-2-15,-4-3-3 0,15 3-4 0,-15-3-4 16,10-1-1-16,-10 1-2 0,8-5-4 16,-8 5-3-16,9-12-1 0,-7 7-4 15,-2 5-1-15,2-13 3 0,-2 5-9 0,0 8-1 16,-4-14-1-16,4 14-1 0,-9-12 0 0,5 8-4 16,4 4 1-16,-10-8-1 0,2 4-2 15,8 4 2-15,-8-4-4 0,8 4-2 0,-5-4 2 16,5 4 2-16,0 0 2 0,0 0-1 15,0 0 4-15,0 0 6 0,0 0 5 0,0 0 9 16,0 0 8-16,0 0 10 0,0 0 7 16,35 5 3-16,-35-5 4 0,29 0-2 15,-12-1-6-15,0 0-1 0,-1-1-5 0,5 1-5 16,1-3-5-16,-1 3-3 0,-4-4-16 16,7 2-40-16,-5-2-50 0,-3 3-55 15,1-2-67-15,0 2-70 0,-5 1-80 0,2-1-53 16,-7 1-163-16,1-2-43 0,-8 3 77 15,14 4-315-15,-14-4-328 0</inkml:trace>
  <inkml:trace contextRef="#ctx0" brushRef="#br0" timeOffset="-206752.74">19870 7898 1202 0,'-18'-5'160'0,"18"5"-57"0,0 0-36 0,0 0-7 15,0 0 10-15,0 0 11 0,0 0 7 16,0 0 6-16,0 0 5 0,0 0 4 0,0 0 3 15,0 0 1-15,0 0 4 0,0 0-4 16,0 0 1-16,0 0-6 0,0 0-11 0,0 0-8 16,37-8-9-16,-37 8-8 0,17-4-17 15,-17 4-54-15,26 0-66 0,-15-1-79 16,3 1-75-16,-3 1-189 0,3-1-65 0,0 2-129 16,-1 0-107-16</inkml:trace>
  <inkml:trace contextRef="#ctx0" brushRef="#br0" timeOffset="-204112.04">18034 8078 957 0,'-23'53'-543'0</inkml:trace>
  <inkml:trace contextRef="#ctx0" brushRef="#br0" timeOffset="-203300.76">21242 8087 250 0,'-8'6'468'0,"8"-6"-128"15,-10 3-77-15,10-3-40 0,0 0-22 16,-11 4-12-16,11-4-5 0,0 0 20 0,-12 4-14 15,12-4 3-15,0 0-1 0,0 0-4 16,0 0-2-16,0 0 17 0,0 0 6 0,0 0 3 16,0 0 1-16,31 11-10 0,-14-11-8 15,1 2-12-15,-1-2-13 0,1 0 4 0,-1 1-7 16,1-1-9-16,-1 0-12 0,-1 1-13 16,-3-1-11-16,3 0-12 0,-16 0-10 0,19 0-5 15,-7 0-12-15,-12 0-9 0,15 0-7 16,-15 0-8-16,16 0-6 0,-9 0-35 0,-7 0-48 15,10-2-63-15,-10 2-64 0,8-4-62 16,-8 4-58-16,9-5-61 0,-9 5-59 16,0 0-104-16,0 0-149 0,0 0 28 0,0 0-444 15,0 0-538-15</inkml:trace>
  <inkml:trace contextRef="#ctx0" brushRef="#br0" timeOffset="-162496.09">1358 9308 519 0,'-11'0'25'0,"-5"1"-5"0,3 3 1 16,-3-3 7-16,-1 1 14 0,-1 0 2 0,-3 2 6 15,4-3 15-15,-3 1 17 0,-1 2 14 16,4 0 18-16,-1 0 12 0,5-2 10 15,-3 3 6-15,2-2 2 0,5-1-3 0,9-2-2 16,-22 5 1-16,22-5 8 0,0 0 46 16,0 0-6-16,0 0 12 0,31-23 7 0,22-5-1 15,15-9-4-15,11-9-9 0,20-15-5 16,7-7-13-16,5-6-8 0,7-3-10 16,2-1 14-16,0 3-10 0,-3 6-13 0,-11 7-10 15,-24 15-12-15,-7 3-13 0,-11 7 3 16,-6 4-3-16,-11 7 8 0,-12 6 14 0,-8 2-4 15,-6 5-8-15,-7 3-15 0,-1 0-8 16,-7 3-12-16,0 2-10 0,-6 5-8 0,0 0-7 16,0 0-7-16,0 0-10 0,0 0-37 15,-25-8-46-15,25 8-58 0,-16 4-67 0,16-4-70 16,-11 11-67-16,7-3-78 0,0-1-70 16,2 6-213-16,0 0-19 0,0 0 86 0,-2 2-404 15,0-5-474-15</inkml:trace>
  <inkml:trace contextRef="#ctx0" brushRef="#br0" timeOffset="-146913.87">10331 11192 497 0,'0'0'72'0,"-17"2"-10"0,17-2-2 0,0 0 3 15,0 0 2-15,-12 1-1 0,12-1 4 16,0 0 0-16,0 0 3 0,0 0 8 0,0 0 5 15,0 0 6-15,0 0 4 0,-17 0 9 16,17 0 5-16,0 0-1 0,0 0 6 0,0 0-6 16,0 0 2-16,0 0 10 0,0 0 10 15,0 0 12-15,0 0-13 0,0 0 7 16,0 0-1-16,0 0 2 0,38 7 17 0,-26-6-8 16,5-1-4-16,5 0-5 0,-1 0-4 15,0 0-9-15,5 0-5 0,-1 0-6 16,0 0-2-16,4 1-2 0,-4-2-2 0,8 0-1 15,-2-2-2-15,2-1-2 0,0 1-5 16,10-2-1-16,-5-2-1 0,5 0-8 0,2 0-4 16,-3-2-4-16,14-2-5 0,-1-2-4 15,-11-1-4-15,-5 5 0 0,15-8-8 0,-11 4-11 16,-8 0 6-16,2-3-7 0,-1 3-2 16,11-8 0-16,-4-3-14 0,-5 5-2 15,3-5-1-15,2-1 5 0,-5-1-4 0,3-2-4 16,-6 2 2-16,-2 0 0 0,-8 2-2 15,10-7 2-15,-2-1-4 0,-4 2 0 0,-8 5 1 16,8-11-6-16,-3 6 0 0,-5 5 14 16,0-2-1-16,1 0-2 0,-1 0-5 15,-4 2-1-15,3 1-2 0,-3 1-3 0,1 2-4 16,-1-3 3-16,-1 3 0 0,1-1-3 16,-5 4-1-16,5-3 1 0,-3 1-5 0,-3-1 3 15,3 2-3-15,1-3 1 0,-5 1-2 16,6 1-2-16,-3 0-2 0,-1-1 5 15,1 0-5-15,3 2-9 0,-7-3 12 0,5 3-2 16,2 0-8-16,-3-2 9 0,-1 3-4 16,1-1-5-16,-1-1 5 0,2 2 3 0,1-1-5 15,-1-2 2-15,-1 4 2 0,-1-3-3 16,1 0 0-16,-1 0 1 0,2 0-2 16,-3 0 1-16,1 2 1 0,-3 0 3 0,-1 1-2 15,2 1 0-15,-2-1-1 0,-1 1-2 16,3 0 1-16,-6 0 1 0,4 2-1 0,1 1 2 15,-5 2-1-15,4-1-1 0,2 1 1 16,-6 1-3-16,3-1-1 0,1 2 1 16,2-1 1-16,-6 4 4 0,3-3-4 0,-3 1 1 15,-4 8 2-15,14-13-2 0,-14 13-1 16,8-10 4-16,-8 10-2 0,7-9-4 0,-7 9 4 16,10-9-2-16,-10 9-1 0,14-6 0 15,-14 6 1-15,11-7 5 0,-11 7-6 0,18-4 0 16,-11 1 1-16,-7 3 0 0,22-1 0 15,-11 0-2-15,-11 1 5 0,22 1-2 0,-9 0 3 16,-1 2-4-16,5-1 2 0,-3 0-1 16,1 2 2-16,3 1-7 0,-1 1 4 0,5-2 3 15,-3 3-1-15,-2 0 0 0,5 1 0 16,-5-2 2-16,6 3-4 0,-5-1 3 0,3 3 2 16,1-2 0-16,-5 0-5 0,4 2 2 15,3 0 4-15,-7 2-3 0,4 2 4 16,1 0-5-16,-5 0 1 0,4 2 0 0,5 2-1 15,-5 0 2-15,2 2 2 0,0 0-2 16,-3-1 1-16,5 2 2 0,-4 2-4 16,1-1-2-16,-5-1 4 0,2 3-2 0,-1-5 6 15,-5 2-1-15,5-3-1 0,-3 3 2 16,-1-2 0-16,5 1 2 0,-5-1-1 0,-1 1 5 16,7-1-3-16,-7 1 3 0,5 0-1 15,-1 1 1-15,-1 0-1 0,5 4 3 16,-3-2-15-16,1 1 3 0,-2 0 3 0,5 3 2 15,-1-2 2-15,0 2 3 0,1 1 3 0,-3-2-3 16,-2 1 1-16,1-3 7 0,3 1 0 16,-1 0-3-16,-3 1-2 0,0-4 1 0,1 1-2 15,3 0 7-15,-3-2-6 0,-3-1 0 16,7 1-4-16,-1 3 6 0,0-1-1 0,2-1-2 16,-3 1-2-16,5-1 1 0,-2 1 0 15,0-1 4-15,1 0 0 0,1-1-2 16,-4 2 0-16,6-2-2 0,-1 0 2 0,-1-2-3 15,0 1 6-15,-2 1-4 0,2-2 1 16,1 0 3-16,-1-1-1 0,4 0 0 0,-2-2 1 16,6 1 5-16,2-4-1 0,15 6 2 15,3-3 1-15,-1-3-1 0,2 1 0 0,4-4-2 16,-2 0-4-16,-5-1 1 0,9-2-2 16,-12 0 0-16,-9-2-4 0,6 2-2 0,-5-5 0 15,1 2 2-15,-6-1-2 0,-2-2-3 16,0 2 0-16,0-3-8 0,-2-1-38 15,0 0-50-15,-4 0-44 0,-2-1-67 0,0-1-68 16,1 0-46-16,-7 2-64 0,-4-4-70 16,-3 2-84-16,-4-1-216 0,-8 3 48 0,0 0 100 15,0 0-438-15,0 0-511 0</inkml:trace>
  <inkml:trace contextRef="#ctx0" brushRef="#br0" timeOffset="-145630.02">10037 11857 2700 0,'0'0'-111'0,"-18"-2"26"0,18 2 23 16,0 0 7-16,-12 0 10 0,12 0 6 15,0 0 9-15,0 0 22 0,0 0 24 16,0 0 18-16,0 0 12 0,0 0 7 0,0 0 0 16,59 6-2-16,-28-12-5 0,9 3-4 15,3-2-3-15,19-3-9 0,6 1-21 0,3 2-51 16,7-1-63-16,9 1-63 0,2 2-81 16,2-1-165-16,-1 1-167 0,3 1-80 15</inkml:trace>
  <inkml:trace contextRef="#ctx0" brushRef="#br0" timeOffset="-145462.27">12036 11766 1796 0,'26'-2'87'0,"-5"1"-8"0,-7 1-3 0,3 0-2 15,2-2 10-15,-5 2 8 0,3-2 2 16,3 0-5-16,1 0-8 0,4 2 7 0,0-4-5 16,1 4-9-16,9 0-5 0,-3 0-2 15,7 0-25-15,6 0-40 0,3 0-42 0,1 4-48 16,-1-4-60-16,22 2-52 0,-18-2-95 15,-1 1-145-15,-5-1-161 0,5 1-100 16</inkml:trace>
  <inkml:trace contextRef="#ctx0" brushRef="#br0" timeOffset="-145178.96">13335 11783 1692 0,'19'0'42'16,"-5"0"19"-16,-14 0 13 0,17 0 7 16,-17 0 3-16,12-2-3 0,-12 2 0 0,13-3-11 15,-13 3-7-15,22-5-6 0,-5 2-5 16,-1 3-6-16,5-2 13 0,4 0-6 0,8 4-10 15,2-2-29-15,12 2-27 0,15 3-32 16,9 1-21-16,11 1-20 0,1-1-3 16,0-1 2-16,3-2 3 0,-3 1 13 0,0-4 6 15,-5 0 18-15,1-1 29 0,-7 0 32 16,0-1 24-16,-5-2 26 0,-16 0 26 16,-5 1 13-16,-1-3 14 0,-2 2 7 0,1-2-4 15,-3 1-6-15,1-2-12 0,1-1-12 16,-2 1-12-16,1-1-3 0,3 0-11 0,15-2-4 15,0 1-18-15,4-2-36 0,2 3-33 16,4 0-48-16,-2-1-62 0,-3 2-82 16,-3 1-165-16,-11-4-117 0,-8 5-159 0,-5-2-156 15</inkml:trace>
  <inkml:trace contextRef="#ctx0" brushRef="#br0" timeOffset="-144396.37">11263 10873 1685 0,'16'-16'-45'16,"-9"-1"31"-16,3 2 29 0,-2 1 35 15,-2 2 30-15,1-2 24 0,1 4 20 16,-4-1 10-16,0 3 12 0,-4 8-27 0,10-14-2 15,-10 14-10-15,7-10-3 0,-7 10 9 16,0 0 42-16,0 0 40 0,10 21 11 0,-10 1 9 16,0 8 5-16,-2 8 0 0,-2 19-2 15,-3 6-6-15,-5 7-10 0,2 7 7 16,2 5 0-16,-5 5 0 0,1 3-9 0,-1 0-8 16,-3-3-10-16,7-1-11 0,1-5-11 15,-2-3-15-15,2-4-14 0,1-3-11 16,-3-3-10-16,6-3-8 0,0-7-13 0,-4-9-5 15,5-11-11-15,1-4-7 0,-2-9-21 16,4-1-39-16,0-2-54 0,-4-9-71 0,0-1-79 16,4-8-84-16,0-4-71 0,0 0-62 15,0 0-54-15,0 0-84 0,0 0-166 0,0 0 69 16,0 0-499-16,0-41-617 0</inkml:trace>
  <inkml:trace contextRef="#ctx0" brushRef="#br0" timeOffset="-143679.02">11149 11796 2867 0,'-10'-4'-127'15,"10"4"54"-15,-15-9 36 0,15 9 39 16,-10-4 29-16,10 4 25 0,0 0 18 0,-12-6 35 16,12 6 9-16,0 0-8 0,0 0 8 15,0 0 7-15,0 0 5 0,0 0 2 16,39-10 3-16,-16 10-7 0,1-2-12 0,5 0-9 16,0 2-10-16,4 0-9 0,2 2-8 15,1 0-9-15,-1-1 9 0,6 1-14 16,2 2-32-16,-1-2-47 0,5 1-45 0,-7 1-51 15,3 0-49-15,-4-4-47 0,2 5-53 16,-7-2-31-16,-1-2-46 0,0 1-79 0,-7-2-62 16,-5 2-24-16,4 0-120 0,-8-1-118 15</inkml:trace>
  <inkml:trace contextRef="#ctx0" brushRef="#br0" timeOffset="-143546.98">12046 11805 1587 0,'0'0'-60'15,"0"0"18"-15,0 0 15 0,0 0 13 16,16 0 1-16,-16 0 11 0,0 0 13 0,13-3 7 15,-13 3 2-15,16-3 0 0,-16 3-1 16,13-3-7-16,-13 3 4 0,22-2-11 16,-11 0-37-16,-11 2-49 0,22-1-101 0,-5-1-245 15,-3 1 63-15</inkml:trace>
  <inkml:trace contextRef="#ctx0" brushRef="#br0" timeOffset="-142761.25">13170 11745 1188 0,'0'0'21'15,"0"0"22"-15,-17 1 12 0,17-1 18 16,0 0 15-16,-14 2 10 0,14-2 1 15,0 0 2-15,0 0 6 0,0 0 4 0,0 0 1 16,0 0-6-16,0 0-8 0,0 0-6 0,0 0-14 16,23 16-6-16,-11-10-5 0,0 0-18 15,-3 1-48-15,9-2-62 0,5 1-81 16,-2-2-114-16,6-2-222 0,-1 0-108 16,7-2-86-16</inkml:trace>
  <inkml:trace contextRef="#ctx0" brushRef="#br0" timeOffset="-142242.15">14484 10399 1597 0,'4'-16'-22'0,"4"0"20"16,-4 5 27-16,1-1 17 0,-5 12 22 16,8-14 4-16,-8 7 1 0,0 7-4 0,0 0 5 15,10-9 40-15,-10 9 27 0,0 0 22 16,11 22 42-16,-3 2-9 0,-2 12 14 0,-2 5 3 16,0 24 8-16,-4 3 10 0,4 5-3 15,-8 1-1-15,4 3-6 0,-4 5 3 16,0 5 1-16,-4 3 8 0,2 1-10 0,-1 2-11 15,-1-1-11-15,-2 3-13 0,2-8-11 16,-1-2-14-16,1-4-15 0,2-3-12 0,-2-10-12 16,5-2-14-16,-1-4-6 0,0-12-10 15,4-10-21-15,0-6-49 0,0-2-62 0,4-9-81 16,-4 2-89-16,4-7-100 0,-2-3-129 16,-2-7-178-16,1-3-123 0,-1-5 82 0,0 0-611 15,0 0-732-15</inkml:trace>
  <inkml:trace contextRef="#ctx0" brushRef="#br0" timeOffset="-141258.02">12678 10810 3235 0,'8'-10'-171'16,"-8"1"35"-16,7-2 46 0,-7 11 36 15,4-20 28-15,-4 11 17 0,0 9 21 0,-4-19 15 16,4 19 10-16,-11-15 10 0,5 9 8 15,-10 4 1-15,16 2 13 0,-29 1 1 0,12 5 5 16,0 1 0-16,-9 2 0 0,9 4-2 16,-6 2-8-16,5 2 3 0,1-3-11 15,5 0-5-15,2-2-1 0,3 0-5 0,7-1-5 16,0-11-2-16,4 17-2 0,5-10 19 16,3-1-7-16,5-6-1 0,3 0-8 0,3-2-15 15,0-3-7-15,-1 0 4 0,3-4-3 16,-4 2 5-16,-4-2-10 0,1 2 14 15,-3 0 19-15,-5 1 18 0,2 1 6 0,-3 0 0 16,-9 5-5-16,0 0 4 0,0 0 7 16,0 0 14-16,4 26 7 0,-10-10-1 0,-1 3 5 15,-5 3-5-15,2 3-4 0,3 0-7 16,-3 1-3-16,-2-1-3 0,5 0 3 0,-3-1-8 16,-2-1 1-16,5 0-5 0,-7-3-1 15,6-3-4-15,-1-3-6 0,1 1 0 16,-6-4 1-16,3-3-13 0,-3-1-7 0,-1-3 3 15,5-2-6-15,10-2-3 0,-25-4-7 16,13-1-9-16,2-1 4 0,10 6-7 16,-11-13-17-16,7 5-41 0,0 3-60 0,4 5-75 15,0-13-78-15,0 13-82 0,12-10-98 16,-3 4-172-16,3-2-105 0,-1 3 81 0,7-3-433 16,7 1-536-16</inkml:trace>
  <inkml:trace contextRef="#ctx0" brushRef="#br0" timeOffset="-138517.03">12951 10794 733 0,'0'0'77'15,"-8"-8"1"-15,8 8-8 0,-9-9 11 0,9 9-6 16,-12-10 10-16,12 10 6 0,-10-10 9 15,10 10 12-15,-15-8 9 0,15 8 5 0,-10-7-2 16,10 7-5-16,-8-6-22 0,8 6-8 16,0 0-7-16,0 0-1 0,-7-9-1 15,7 9-8-15,0 0 7 0,0 0 5 16,0 0 9-16,0 0 9 0,0 0-5 0,37 0 1 16,-20 0 4-16,0 0 20 0,-1 0-5 15,1 2-7-15,1-2-5 0,-3 1-8 16,-1 1-12-16,1-2-1 0,-5 4-2 0,6-1 3 15,-7 0 2-15,-9-3 4 0,25 5 1 16,-17 0 2-16,2-1-1 0,2 0 1 0,-3 1-1 16,-1 2-1-16,0 1 4 0,-2 1 2 15,-6-9-1-15,3 19-3 0,-3-6 0 0,0-2-5 16,0-11-5-16,-3 25-6 0,-3-9-8 16,-2-2-3-16,2 2-7 0,-5 0-4 15,3-1-4-15,-2 1-7 0,-2 0-6 0,5 0-5 16,-7-2 2-16,2 2-6 0,3-2 0 15,-3 0-11-15,6-1-23 0,-5-1-27 0,3-3-42 16,2 0-42-16,-2-1-35 0,5 2-30 16,-5-5-23-16,4-1-35 0,-6-1-32 15,2 0-31-15,8-3-30 0,-13 2-9 0,13-2-39 16,-12-2-114-16,12 2-52 0,-13-6 27 16,13 6-118-16,-12-8-132 0</inkml:trace>
  <inkml:trace contextRef="#ctx0" brushRef="#br0" timeOffset="-138322.35">12870 11043 1748 0,'0'0'16'15,"-8"-14"28"-15,8 14 17 0,-8-11 17 0,8 11 7 16,0 0 7-16,0 0 11 0,0 0 14 16,12-16 9-16,-2 11 7 0,5 3-17 15,3-3 0-15,3 0-10 0,0 3-8 16,4-2-6-16,1 1-11 0,-1-3-6 0,4 2-8 16,2 0-4-16,-4-1-10 0,0 2-25 15,-6-2-42-15,5 2-47 0,-5-4-59 0,0 2-75 16,2 0-57-16,-5 0-129 0,3-3-129 15,-3 3-159-15,1-2-163 0</inkml:trace>
  <inkml:trace contextRef="#ctx0" brushRef="#br0" timeOffset="-138073.23">13680 10779 1902 0,'8'-2'19'15,"-8"2"18"-15,0 0 10 0,0 0 18 0,0 0 26 16,0 0 21-16,0 0 21 0,0 0 16 15,0 0 24-15,0 0 1 0,-20 30 7 16,10-20 3-16,-1 3 2 0,-3 0-1 0,3 1-7 16,-7 2-9-16,5 0-12 0,-3-1-12 15,3 0-9-15,1-2-12 0,-2 1-13 0,5-1-11 16,-7 0-8-16,8 0-8 0,-5-2-5 16,3 1-8-16,-1-2-7 0,-1 1-31 15,2-2-56-15,-1-1-62 0,-1-1-71 0,2-2-75 16,1 0-75-16,-3-3-64 0,0 0-182 15,3-2-48-15,9 0 42 0,-20-6-224 0,20 6-272 16</inkml:trace>
  <inkml:trace contextRef="#ctx0" brushRef="#br0" timeOffset="-137952.77">13288 10972 2061 0,'0'0'-5'0,"-4"-17"35"0,4 17 19 0,0-16 17 16,0 16 9-16,0-15 2 0,0 15-5 15,0-16-12-15,0 16-3 0,8-13-5 0,-8 13-5 16,12-12-17-16,-2 8-55 0,1 1-70 15,-11 3-88-15,25 2-164 0,-15-1-127 16,7 6-52-16,-5 0-31 0</inkml:trace>
  <inkml:trace contextRef="#ctx0" brushRef="#br0" timeOffset="-137798.8">13620 11088 1646 0,'4'5'114'0,"-4"-5"24"0,5 11 25 0,-5-11 3 15,0 0 26-15,8 9 37 0,-8-9 2 16,0 0-12-16,0 0-24 0,6 8-15 0,-6-8-18 15,0 0-21-15,0 0-48 0,0 0-57 16,0 8-90-16,0-8-115 0,0 0-133 0,0 0-296 16,-14 10 75-16,14-10 66 0,-17 7-156 15,9-1-112-15</inkml:trace>
  <inkml:trace contextRef="#ctx0" brushRef="#br0" timeOffset="-132399.49">10496 10586 1764 0,'0'0'44'0,"-8"-19"9"16,4 11 19-16,4 8 11 0,-6-10 11 0,6 10 2 16,-11-8 1-16,11 8-1 0,-14-2 4 15,14 2 5-15,0 0 2 0,-25 7 2 16,17 1-1-16,-3 0 0 0,1 3 7 0,-2 0-4 15,3 3 1-15,1 1-3 0,-2 0-9 16,2-2-5-16,5 2-6 0,-1-2-13 0,0 0 3 16,4 1-9-16,0-14-7 0,4 23-4 15,0-12 0-15,-1-2-8 0,5-1-8 16,-8-8 0-16,18 10-4 0,-13-7-1 0,-5-3-3 16,20 4-2-16,-20-4-5 0,0 0-3 15,17-9-3-15,-17 9 0 0,8-18-23 16,-8 8 3-16,4-1-2 0,-4 11 0 0,-4-22 1 15,4 22-2-15,0-21 1 0,-4 12 0 16,4 9-1-16,-4-16-3 0,4 16-46 0,0-12-52 16,0 12-51-16,0 0-48 0,4-8-53 15,-4 8-45-15,0 0-114 0,0 0-130 0,21 6 28 16,-9-1-172-16,-2-1-180 0</inkml:trace>
  <inkml:trace contextRef="#ctx0" brushRef="#br0" timeOffset="-132277.7">10610 10683 1992 0,'0'0'55'0,"0"0"17"0,0 0 15 15,12-3 20-15,-12 3 8 0,0 0 11 16,0 0-9-16,0 0-6 0,0 0-15 0,8-9-9 16,-8 9-17-16,0 0-50 0,0 0-73 15,0 0-87-15,9-5-81 0,-9 5-192 16,8-2-66-16,-8 2-116 0,0 0-95 0</inkml:trace>
  <inkml:trace contextRef="#ctx0" brushRef="#br0" timeOffset="-131713.15">10996 10440 1670 0,'0'0'10'0,"0"0"19"16,-12-11 13-16,12 11 9 0,-11-1 18 0,11 1 8 16,0 0 11-16,-28 5 9 0,21 1 3 15,-1 3 3-15,-2-1-5 0,-1 3 8 0,-1 4-4 16,2-1 2-16,3 1-4 0,-1 0-2 16,2-1-6-16,2 0 5 0,0-1-5 15,4 0-2-15,0-13-3 0,4 25 2 0,0-13-9 16,6-6-5-16,1 1-7 0,3-3-7 15,1 0-2-15,3-3-9 0,-5-1 0 0,3 0 1 16,1-3 3-16,-3-2 0 0,1-2 5 16,-1-2 5-16,-2-1-14 0,-5-2 4 15,3-1 1-15,-2 0-7 0,-8 0-4 0,4-1-4 16,-4 1-3-16,0 13-2 0,0-22-6 16,0 22-2-16,-4-18-4 0,4 18-9 0,0-17-34 15,0 17-53-15,-4-11-54 0,0 8-51 16,4 3-67-16,0 0-64 0,0 0-129 0,0 0-127 15,0 0 39-15,0 0-219 0,0 0-237 16</inkml:trace>
  <inkml:trace contextRef="#ctx0" brushRef="#br0" timeOffset="-131448.03">11321 10330 2240 0,'0'0'53'0,"0"-15"17"0,0 15 8 15,0 0 8-15,-4-14-5 0,4 14-4 16,0 0 3-16,0 0 7 0,0 0 7 16,0 0 27-16,0 0-18 0,0 0 10 0,0 0-38 15,0 0 5-15,-13 32-4 0,9-21 0 16,0 3-7-16,4-1-5 0,-8 4-7 0,6-4-4 16,-1 4-2-16,-1-1-2 0,0-2-7 15,0-1-8-15,4 0-36 0,-4-4-43 0,0 2-43 16,2-3-52-16,2-8-73 0,0 11-60 15,0-11-145-15,0 0-105 0,6 7 36 16,-6-7-132-16,0 0-118 0</inkml:trace>
  <inkml:trace contextRef="#ctx0" brushRef="#br0" timeOffset="-131148.49">11461 10238 1743 0,'0'-14'6'0,"0"14"14"15,0 0 8-15,-4-16-1 0,4 16 6 16,0 0 0-16,0 0 29 0,0 0 25 0,0 0 15 16,0 0 13-16,0 0 3 0,0 0 5 15,0 0 26-15,0 0 6 0,0 0-22 16,8 41 12-16,-4-29-4 0,0 4-1 0,-4-1 1 16,7 3 2-16,-5-1-8 0,2 1-12 15,0 0-4-15,0-1-13 0,-4-1-8 16,4-2-8-16,-4 0-7 0,0-1-10 0,0-13-2 15,0 21-7-15,0-21-30 0,-8 16-49 16,8-16-49-16,-10 5-51 0,10-5-40 0,-11-4-43 16,11 4-50-16,-14-14-35 0,10 1-43 15,0 1-111-15,0-1-83 0,1 2 25 0,-1-3-112 16,4 1-106-16</inkml:trace>
  <inkml:trace contextRef="#ctx0" brushRef="#br0" timeOffset="-131013.72">11473 10256 1697 0,'7'-12'14'0,"-5"4"18"0,6-2 27 16,0 3 15-16,-1-4 17 0,-1 3 10 15,6-3 10-15,-2 2 4 0,1-4-2 16,7 2 12-16,3-2-9 0,-2 0-16 0,-1 0-7 16,3 1-7-16,-3 3-14 0,-3 2-12 15,3-2-58-15,-9 3-67 0,7 2-79 16,-3 0-78-16,-5 1-198 0,0 1-60 0,-8 2-109 16,0 0-88-16</inkml:trace>
  <inkml:trace contextRef="#ctx0" brushRef="#br0" timeOffset="-128067.58">16114 10474 1791 0,'6'-12'-86'0,"-6"12"-10"16,0 0-19-16,0 0-53 0,0-11-283 16,0 11 40-16</inkml:trace>
  <inkml:trace contextRef="#ctx0" brushRef="#br0" timeOffset="-125456.22">16269 10125 814 0,'-8'-10'27'0,"2"-1"-10"0,2 3 5 16,4 8 12-16,-9-16 13 0,9 16 8 16,-8-16 5-16,4 7 10 0,4 9 1 0,-6-15 14 15,2 7 12-15,4 8 11 0,-3-15 7 16,3 15 2-16,-2-14-6 0,2 14-4 16,3-16-1-16,-3 16-1 0,14-16 9 0,-2 9-3 15,1 0 2-15,1 1-9 0,-3 3-10 16,3-1-3-16,-14 4 3 0,17 2 2 15,-17-2 16-15,12 12 31 0,-12-2 5 0,0-10 4 16,-12 30 2-16,1-9 0 0,-9 2-7 16,1 1-6-16,0 0-19 0,1-1-7 15,1-3-3-15,5-1-4 0,1-3 3 0,3 0-4 16,4-1-11-16,6-3-7 0,4-2-5 16,5 2-6-16,7-5-7 0,5-1-6 0,4 0-8 15,2-4-27-15,-2-2-68 0,0 0-89 16,-1-2-88-16,-3 1-99 0,4-7-83 0,-2 0-193 15,-3-1-57-15,-7-1 87 0,1-2-288 16,-1-1-333-16</inkml:trace>
  <inkml:trace contextRef="#ctx0" brushRef="#br0" timeOffset="-125222.08">16903 9690 2311 0,'3'-16'48'0,"-1"5"17"16,-2 11 13-16,-7-16 14 0,7 16 22 0,-16-2 34 15,16 2 0-15,-23 7 31 0,7 1 13 16,-3 5 5-16,0 4-6 0,-5 6-1 16,3 5-1-16,-2 14-4 0,1 1-6 0,5-5-6 15,5-5-20-15,3 3-14 0,3-1-8 16,4-1-13-16,2-2-9 0,2 1-7 0,6 4-10 16,-1 1-5-16,5-4-68 0,4 1-88 15,-1-3-98-15,2-2-103 0,5-2-112 16,-3-6-159-16,1-5-135 0,-3-4 62 0,0-6-376 15,3-4-466-15</inkml:trace>
  <inkml:trace contextRef="#ctx0" brushRef="#br0" timeOffset="-124809.92">17211 10061 2550 0,'0'0'-53'0,"0"0"48"16,-6-21 14-16,6 21-1 0,-8-7 10 15,8 7 12-15,-11-6 23 0,11 6 13 16,-16-2 7-16,16 2 4 0,-21 1-1 0,21-1 8 15,-27 8 31-15,15-3-2 0,-2 0-4 16,5 3-8-16,-3-1-5 0,4 0-12 0,1 1-19 16,7-8 8-16,-4 15-10 0,4-15-7 15,0 0-1-15,17 20-6 0,-7-14-4 0,3-4-3 16,5 1-4-16,-5-2-3 0,3 1-1 16,-3-2 2-16,-13 0-10 0,22-3 0 15,-13 0-5-15,-9 3-4 0,12-8 2 0,-12 8-6 16,4-9-2-16,-4 9-17 0,0 0-33 15,4-11-43-15,-4 11-53 0,0-9-65 0,0 9-80 16,0 0-84-16,0 0-226 0,8-6 61 16,-8 6-187-16,13 0-207 0</inkml:trace>
  <inkml:trace contextRef="#ctx0" brushRef="#br0" timeOffset="-124695.56">17509 10067 2047 0,'0'0'44'15,"0"0"6"-15,14-1 2 0,-14 1 1 0,0 0 5 16,0 0 0-16,0 0-4 0,0 0-4 15,0 0-7-15,0 0-36 0,0 0-89 16,0 0-92-16,-35-5-184 0,35 5-289 0,0 0-144 16</inkml:trace>
  <inkml:trace contextRef="#ctx0" brushRef="#br0" timeOffset="-124408.02">17701 10063 1991 0,'0'0'100'0,"0"0"5"0,0 0 14 16,0 0 13-16,-37-10 10 0,37 10 18 0,0 0-9 16,0 0-6-16,-23 8 1 0,23-8 1 15,-4 7-7-15,4-7-12 0,0 0-7 16,0 0-5-16,0 0-5 0,19 24-5 0,-9-20-7 16,2 0-5-16,1-2-20 0,-13-2-3 15,24 2 4-15,-24-2 5 0,19-2-3 0,-19 2-8 16,14-6-6-16,-14 6-5 0,7-9-8 15,-7 9-7-15,2-13-5 0,-2 13-34 16,0 0-56-16,-9-22-54 0,7 14-63 0,2 8-76 16,-8-12-84-16,6 5-109 0,0-2-177 15,2 9 32-15,2-14-240 0,-2 14-308 0</inkml:trace>
  <inkml:trace contextRef="#ctx0" brushRef="#br0" timeOffset="-124224.36">17984 9801 2455 0,'0'0'69'15,"8"-12"28"-15,-8 12 8 0,0 0 14 0,7-6 15 16,-7 6-17-16,0 0-1 0,0 0 21 16,0 0 14-16,0 0 5 0,0 0-9 0,10 24-7 15,-10-10-12-15,0 1-10 0,-4 4-10 16,0-1-10-16,1 2-8 0,-3 0-7 16,-2 0-8-16,2-2-53 0,2 2-86 0,0-2-72 15,-1-3-88-15,5 0-95 0,-2-2-129 16,2-3-164-16,0-2 50 0,0-8-220 15,9 11-272-15</inkml:trace>
  <inkml:trace contextRef="#ctx0" brushRef="#br0" timeOffset="-123976.02">18216 9865 2258 0,'6'-10'51'0,"-2"0"13"16,0 4 6-16,-4 6 9 0,0 0 20 15,0 0 84-15,0 0 38 0,0 0 25 0,0 0 24 16,0 0 11-16,16 25 8 0,-14-12 18 15,-2 3-5-15,0 1 4 0,0 0-10 0,-2 2-16 16,2 1-20-16,-2-2-22 0,2 2-19 16,-4-1-22-16,2 0-21 0,2 0-17 0,-4-3-12 15,0 3-16-15,2-5-23 0,-2-3-54 16,0 1-66-16,0-2-95 0,-1-5-106 0,-1 0-109 16,6-5-89-16,-14 1-80 0,14-1-113 15,-15-11-168-15,7 0 54 0,6-4-520 0,-4-2-701 16</inkml:trace>
  <inkml:trace contextRef="#ctx0" brushRef="#br0" timeOffset="-123825.47">18238 9809 3262 0,'13'-16'-95'0,"-1"3"35"0,2 4 35 0,-1-3 37 15,-3 6 30-15,5-1 42 0,1 0 17 16,1-1-18-16,3 3-3 0,-3-1-4 0,2 1-9 16,1-1-9-16,-1 1-2 0,3 1 6 15,-5 0-18-15,2 3-55 0,-3-2-79 16,-3 1-94-16,1-2-99 0,0 1-240 15,-5 1-35-15,-1-2 64 0,0 1-86 0,-8 3-80 16</inkml:trace>
  <inkml:trace contextRef="#ctx0" brushRef="#br0" timeOffset="-123590.73">18827 9455 1783 0,'14'-9'90'0,"-3"5"14"0,3 1 31 0,-3 3 25 15,-11 0 0-15,24 5 47 0,-11 4 28 16,3 2 14-16,-3 6 5 0,3 3-6 0,-3 5-10 16,-1-2-10-16,-4 5-12 0,-1 2-10 15,-5 0-19-15,-2 3-16 0,-4 2-13 16,-7 3-17-16,-9 11-11 0,-7-4-13 0,-2-2-13 16,-8-3-31-16,-1-3-62 0,-7-1-72 15,-3-4-75-15,-1-4-84 0,-1-2-95 0,3-5-78 16,11-5-170-16,3-3-64 0,5-5 46 15,3 0-341-15,8-3-401 0</inkml:trace>
  <inkml:trace contextRef="#ctx0" brushRef="#br0" timeOffset="-121922.5">16600 10930 2325 0,'-15'-1'-136'0,"-1"-2"19"0,1 2 18 15,1 0 19-15,-1-1 14 0,1 0 19 0,14 2 18 16,-23-3 18-16,11 3 10 0,12 0 9 16,-17-3 7-16,17 3 6 0,-16-1 12 15,16 1 1-15,0 0 3 0,-13-2 7 0,13 2 13 16,0 0 6-16,0 0 4 0,0 0 3 15,0 0-4-15,44 0-3 0,-30 2 1 0,-14-2-4 16,19 9 4-16,-11-1 4 0,-4 3 6 16,-2 2 7-16,-2 1 7 0,-6 3 6 15,-2-2-21-15,-3 7 3 0,-5-2 12 16,1 1 10-16,-1-1 20 0,1-1-3 0,-1-2-4 16,3 2-13-16,5-3 3 0,0-4-4 15,2 1-4-15,2-2-6 0,4-11-8 16,10 20-7-16,-2-13-5 0,7 1-4 0,3-6-16 15,1 1-48-15,4-3-61 0,3-3-84 16,1-1-86-16,0-2-81 0,0-1-167 0,2-1-98 16,-4-2 71-16,4 0-199 0,0-5-198 15</inkml:trace>
  <inkml:trace contextRef="#ctx0" brushRef="#br0" timeOffset="-121690.02">17133 10836 1931 0,'16'-28'42'0,"-9"5"18"16,1 0 19-16,-6 5 21 0,2 1 7 15,-6 5 8-15,0-1 5 0,-4 3 27 16,-1 0 6-16,-3 4 0 0,10 6-13 0,-27-3 8 16,9 7 1-16,1 4 0 0,-4 5 0 15,3 3 0-15,1 2 4 0,-1 7-6 0,1 3-7 16,5-5-8-16,2 5-9 0,5 0-9 16,-1 3-12-16,4-2-8 0,4-1-8 15,0 0-4-15,7 5-11 0,3-3-31 0,0 0-69 16,5-1-86-16,1-4-84 0,3 2-83 15,0-8-83-15,-1-2-160 0,-1-3-89 0,-3-4 51 16,1-1-282-16,-2-3-329 0</inkml:trace>
  <inkml:trace contextRef="#ctx0" brushRef="#br0" timeOffset="-120438.6">17530 10833 2337 0,'0'0'10'0,"4"-12"22"0,-4 12 9 16,6-8 7-16,-6 8 5 0,0 0 3 0,0 0 15 15,0 0 28-15,0 0 5 0,0 0 13 16,0 0 3-16,0 0 25 0,-17 50-9 16,9-34-3-16,0 4-8 0,-1 1-8 0,-1 0-12 15,0 0-8-15,0 0-8 0,3-2-8 16,-1-1-13-16,2-2-44 0,0 1-66 15,2-3-87-15,3-3-81 0,-1-3-105 0,2-8-235 16,3 13 5-16,5-10 51 0,2-3-160 16,-10 0-151-16</inkml:trace>
  <inkml:trace contextRef="#ctx0" brushRef="#br0" timeOffset="-120284.71">17738 10980 2041 0,'6'-6'131'15,"-6"6"14"-15,7-12-18 0,-7 12 9 16,6-7 6-16,-6 7 14 0,0 0-14 0,14-13-8 15,-6 10-20-15,1-3-10 0,5 2-9 16,-1 1-10-16,5 1-9 0,-1-2-61 16,1 3-77-16,1-2-79 0,4 1-94 0,-5 1-112 15,1 0-200-15,2-2 61 0,-1 2-135 16,-1-3-119-16</inkml:trace>
  <inkml:trace contextRef="#ctx0" brushRef="#br0" timeOffset="-120020.02">18172 10864 1784 0,'0'0'28'0,"0"0"15"15,0 0 11-15,-18-16 19 0,18 16 19 16,0 0 9-16,-29 1 1 0,29-1-17 16,-19 8 4-16,9-2 1 0,1 1-2 0,1-1 3 15,-2 3 2-15,4-1 2 0,3 2 6 16,3-10-6-16,-4 17 22 0,4-17-3 0,5 14-8 16,3-6-8-16,0-1-21 0,4-2 5 15,-12-5-9-15,17 5-9 0,-7-5-4 16,-10 0-5-16,17-2-4 0,-17 2-2 15,16-5-8-15,-16 5-7 0,5-10 0 0,-5 10-12 16,2-13 4-16,-2 13-18 0,0 0-31 16,-3-21-54-16,3 21-53 0,0 0-68 15,-2-17-70-15,2 17-103 0,3-12-165 0,1 9 18 16,4 0-194-16,2 0-206 0</inkml:trace>
  <inkml:trace contextRef="#ctx0" brushRef="#br0" timeOffset="-119909.75">18408 10836 2105 0,'0'0'51'0,"0"0"8"0,0 0 1 0,4-10 3 16,-4 10-3-16,0 0-7 0,0 0-7 16,0 0-6-16,0 0-25 0,0 0-54 0,0 0-71 15,0 0-91-15,0 0-204 0,0 0-206 16,0 0-111-16</inkml:trace>
  <inkml:trace contextRef="#ctx0" brushRef="#br0" timeOffset="-119637.31">18573 10840 1886 0,'0'0'91'0,"0"0"-2"16,0 0 6-16,0 0 0 0,0 0 5 16,0 0-3-16,-27-17 2 0,27 17 1 15,0 0 8-15,0 0-21 0,0 0 3 0,0 0-6 16,4 32-4-16,7-23-1 0,7 0 4 16,3 1-2-16,-1-1 5 0,1-3 31 15,-2 0 13-15,1-1 10 0,-3-1 16 0,-1-1 23 16,-3-2 3-16,-13-1-14 0,20-1-19 15,-20 1-18-15,13-7-10 0,-13 7-11 16,4-11-11-16,-4 11-11 0,0 0-12 0,0 0-16 16,-16-27-41-16,9 20-54 0,-1 0-67 15,2 1-82-15,0 3-88 0,6 3-80 0,-13-6-118 16,7 4-177-16,6 2 69 0,0 0-346 16,0 0-403-16</inkml:trace>
  <inkml:trace contextRef="#ctx0" brushRef="#br0" timeOffset="-119371.1">18918 10647 2522 0,'0'0'-24'0,"6"-16"20"16,-6 16 9-16,8-8 17 0,-8 8 23 0,0 0 22 15,7-6 36-15,-7 6 17 0,0 0 22 16,0 0-20-16,0 0 14 0,18 17 8 15,-16-5 11-15,0 2 4 0,0 0-3 0,-2 4-12 16,0-1-8-16,0 3-14 0,-2 0-9 16,0 1-11-16,0 0-11 0,2-2-7 0,-2 0-12 15,0 0-56-15,0-4-81 0,2 0-88 16,-2-2-91-16,2-4-107 0,4 0-238 16,-4-9-6-16,6 10 86 0,-6-10-254 15,15 0-254-15</inkml:trace>
  <inkml:trace contextRef="#ctx0" brushRef="#br0" timeOffset="-118468.36">19282 10641 1992 0,'0'0'0'0,"8"-11"20"0,-8 11 4 16,2-8-1-16,-2 8-1 0,0 0-2 16,0 0 12-16,0 0 8 0,6-11 24 0,-6 11 19 15,0 0 15-15,0 0 3 0,0 0 2 16,0 0-6-16,27 12 0 0,-27-12-5 15,12 7 0-15,-12-7-2 0,11 4 21 0,-11-4-6 16,10 7-2-16,-10-7-2 0,8 11 4 16,-8-11 1-16,4 14 2 0,-4-14 2 0,2 16-1 15,-2-6-1-15,0-10-5 0,-2 22-6 16,2-10-8-16,-2-1-7 0,0 3-10 16,-2-3-3-16,4-11-8 0,-4 23-6 0,2-13-4 15,-2 2-6-15,4-12-4 0,-2 16-3 16,2-16-2-16,-6 15-2 0,6-15-4 15,0 11 0-15,0-11 2 0,0 0-6 0,-4 9-4 16,4-9-2-16,0 0-4 0,0 0-1 16,0 0-1-16,0 0-1 0,0 0-10 15,0 0-26-15,0 0-25 0,0 0-25 0,33-16-11 16,-33 16-24-16,8-6-13 0,-6 0-14 16,-2 6-12-16,4-9-13 0,-4 9-15 15,4-11-8-15,-4 11-6 0,2-10-1 0,-2 10 12 16,0-11 17-16,0 11 18 0,0 0 9 15,-4-14 12-15,4 14 15 0,-2-11 15 0,2 11 15 16,-2-9 18-16,2 9 24 0,-4-11 18 16,4 11 14-16,0-12 6 0,0 12 6 0,-2-11 5 15,2 11 7-15,0 0 1 0,0-15 3 16,0 15 1-16,0 0 1 0,0-13 1 0,0 13-1 16,0 0-1-16,0-10 0 0,0 10-1 15,0 0-1-15,0 0-2 0,0 0 0 16,0-12-2-16,0 12 1 0,0 0 0 0,0 0-1 15,0 0-1-15,0-10 3 0,0 10-3 16,0 0 0-16,0 0 0 0,0 0-3 0,0 0-1 16,-6-7-3-16,6 7-1 0,0 0 0 15,-3-7-1-15,3 7-10 0,0 0-11 16,-6-8-16-16,6 8-17 0,0 0-18 0,-2-9-16 16,2 9-13-16,0 0-4 0,-6-7 5 15,6 7 13-15,0 0 4 0,0 0 9 16,-4-10 6-16,4 10 4 0,-2-7 3 0,2 7 10 15,0 0 5-15,-6-8 10 0,6 8 15 16,0 0 18-16,-4-11 18 0,4 11 14 0,-3-7 18 16,3 7 20-16,0 0 22 0,0 0 14 15,-8-12 11-15,8 12 11 0,0 0 0 16,0 0 8-16,0 0 3 0,0 0 5 0,-8-9-23 16,8 9-1-16,0 0 4 0,0 0 1 15,0 0-11-15,0 0 1 0,0 0 9 0,0 0 4 16,29-7-1-16,-13 4-6 0,5 1-4 15,0 0-4-15,3-3-6 0,-1 2-8 16,0-1-8-16,0 0-7 0,-1-1-7 0,1-1-10 16,-4 2-6-16,1 1-7 0,-3-3-3 15,-3 3-10-15,-1 1 5 0,-1-2-12 0,-12 4-18 16,17-4-38-16,-17 4-48 0,10-6-58 16,-10 6-51-16,0 0-43 0,0 0-37 15,0 0-45-15,0 0-37 0,0 0-18 0,-50 6-31 16,36-4-66-16,-1 1-35 0,-3 0-25 15,3 1-225-15,-1-3-224 0</inkml:trace>
  <inkml:trace contextRef="#ctx0" brushRef="#br0" timeOffset="-118152.71">19439 10520 1894 0,'0'0'-58'0,"-17"4"49"15,17-4 25-15,0 0 19 0,-10 2 12 0,10-2 10 16,0 0 14-16,0 0 24 0,-15 7 23 16,15-7 18-16,-14 10 14 0,6-3 38 15,-1 3 1-15,-1 3 1 0,0 1-11 0,1 0-1 16,-1 2 2-16,2 1-4 0,2 1 0 15,1-1-1-15,3 0-3 0,2-1-4 16,2 3-12-16,5-1-6 0,5 0-11 0,1 2-4 16,1-2-8-16,2 0-2 0,1-2 1 15,-5-2-7-15,1 0 4 0,-3-1 9 0,0 0 13 16,-7-1 20-16,-1 1 7 0,-2-13 0 16,-11 24-9-16,-1-10-13 0,-5-1-12 0,-3 2-13 15,-5-4-11-15,2 3-10 0,0-3-8 16,-1-1-11-16,-1-1-7 0,6-2-8 15,-3 0-18-15,3-2-37 0,-2-5-52 0,7 2-76 16,-1-4-89-16,1-1-84 0,4-3-86 16,3-2-85-16,3-5-82 0,0 1-176 0,6-5-48 15,4-3 102-15,1-7-548 0,7-6-672 16</inkml:trace>
  <inkml:trace contextRef="#ctx0" brushRef="#br0" timeOffset="-117919.28">19782 10191 3446 0,'27'-8'-84'0,"-3"1"27"0,-5 5 39 0,-1 4 30 16,-1 2 57-16,-2 2 45 0,1 4 12 15,1 4 32-15,-3 5 20 0,0 4 17 16,-3 11 18-16,-3 0 5 0,-6 4-7 0,0 3-4 16,-2-1-9-16,-4 3-9 0,-10 10-17 15,-1 1-8-15,-6-4-20 0,-5 0-4 16,-1-3-17-16,-4-4-12 0,0-5-9 0,0-2-15 15,6-10-35-15,4-2-71 0,1-7-71 16,1-1-80-16,3-6-94 0,-1-1-96 0,7-3-94 16,1-4-147-16,3-1-110 0,6-1 88 15,0 0-458-15,0 0-552 0</inkml:trace>
  <inkml:trace contextRef="#ctx0" brushRef="#br0" timeOffset="-117730.77">20077 10666 3145 0,'13'-8'-11'0,"-13"8"10"15,12-7 14-15,-4 2 15 0,-8 5 12 16,19-8 19-16,-7 1-5 0,-1 4-8 0,3-2-5 16,-2 0-4-16,1 4-41 0,1-3-76 15,-14 4-90-15,17-3-81 0,-9 6-186 0,-8-3-78 16,6 5-163-16,-6-5-174 0</inkml:trace>
  <inkml:trace contextRef="#ctx0" brushRef="#br0" timeOffset="-117625.02">20123 10772 1892 0,'0'0'20'15,"-7"11"9"-15,7-11-5 0,0 0 5 16,0 12 6-16,0-12 1 0,0 0-6 0,17 8-2 16,-17-8-25-16,25 5-89 0,-11-6-143 15,1-3-387-15,3 1-115 0</inkml:trace>
  <inkml:trace contextRef="#ctx0" brushRef="#br0" timeOffset="-117119.31">20765 10382 1814 0,'0'0'65'15,"0"0"10"-15,0 0 16 0,0 0 11 0,0 0 18 16,0 0 14-16,0 0 1 0,0 0 0 15,0 0 1-15,0 0-9 0,21-7-30 16,-5 5 0-16,7 2 8 0,-2-2-3 0,-3 1 0 16,1 1-7-16,-1 0-7 0,-1 0-12 15,-2 3 1-15,1 0-1 0,-6 1 22 0,-1 4 3 16,-9-8 7-16,2 18 1 0,-6-4-8 16,-7 2 0-16,-5 4-2 0,-5 4-3 0,-2 1-5 15,-1 0 1-15,-1-1 4 0,4 1 5 16,2-1-1-16,3-4-2 0,4-2-3 15,5 0-5-15,3-3-10 0,4 0 0 0,8-2-11 16,1-1-4-16,5-3-7 0,3-2-5 16,3-1-5-16,-1-2-28 0,-2-4-53 0,3-1-65 15,1-4-69-15,0 0-73 0,-1-5-62 16,3-2-73-16,-4-1-82 0,1-2-172 16,1 0 5-16,-3-1 67 0,1 1-265 0,-2-1-308 15</inkml:trace>
  <inkml:trace contextRef="#ctx0" brushRef="#br0" timeOffset="-116867.7">21540 10247 2151 0,'23'-21'-18'0,"-3"3"33"15,-7 1 24-15,-1 2 38 0,-2 6 35 0,-5-2 20 16,-1 3 12-16,-4 8 27 0,2-13-4 16,-2 13 11-16,0 0 8 0,-29-8 12 0,12 11-1 15,-9 3-3-15,-1 4-15 0,-6 5 4 16,2 4 1-16,-9 9 0 0,5 4 8 15,4 5-18-15,0 3-6 0,8 3-4 0,1 3-14 16,5-1-8-16,5-4-7 0,4-6-18 16,3 1-6-16,3-3-10 0,4-1-13 0,1-2-3 15,5-2-10-15,2 3-46 0,3-6-61 16,-1-3-68-16,4-3-86 0,3-2-81 0,2-4-90 16,5-5-100-16,-1-2-188 0,0-4-55 15,0-5 97-15,4-2-437 0,0-3-513 16</inkml:trace>
  <inkml:trace contextRef="#ctx0" brushRef="#br0" timeOffset="-116044.39">21957 10226 2577 0,'0'0'-178'0,"0"0"31"0,0 0 34 16,0 0 23-16,0 0 25 0,0 0 26 0,4-12 15 15,-4 12 20-15,0 0 19 0,0 0 16 16,0 0 18-16,9-6 17 0,-9 6 13 0,0 0 10 16,0 0 12-16,0 0 2 0,0 0 7 15,0 0 1-15,0 0-8 0,0 0 24 16,4-11-1-16,-4 11-6 0,0 0-3 0,0 0-1 15,0 0 0-15,0 0-10 0,0 0-8 16,-19-8-2-16,19 8 1 0,0 0 4 0,-29 8 4 16,11-2 2-16,1 4-5 0,-5 0-14 15,-1 3-2-15,4 2-3 0,-2-1-3 16,1 3-3-16,5-2-5 0,3 0-4 0,2 0-2 16,5-2-6-16,3 0-5 0,2-13-5 15,7 23-5-15,3-14-2 0,0-2-1 0,3-3-6 16,1-1-3-16,1-1-4 0,1-2-3 15,-3-2-1-15,3 1-4 0,-3-3-1 16,-1 0-4-16,0-3-3 0,-1 0 0 0,-3-2 1 16,0 2 2-16,-2-3 7 0,1 2 1 15,-1-1 1-15,-6 9 0 0,8-14 5 16,-2 7 1-16,-6 7 0 0,4-11 0 0,-4 11-4 16,6-9-6-16,-6 9 0 0,0 0-5 15,7-12 1-15,-7 12-3 0,0 0-2 0,6-9 1 16,-6 9-5-16,0 0 0 0,0 0-4 15,4-10-23-15,-4 10-45 0,0 0-56 0,0 0-62 16,0 0-54-16,0 0-58 0,0 0-63 16,0 0-52-16,0 0-172 0,0 0-49 15,0 0 88-15,0 0-285 0,0 0-314 0</inkml:trace>
  <inkml:trace contextRef="#ctx0" brushRef="#br0" timeOffset="-115917.12">22137 10299 2281 0,'0'0'3'0,"0"0"13"0,12 2 1 15,-12-2 9-15,0 0 15 0,0 0 14 16,0 0 0-16,0 0-6 0,13 0-5 0,-13 0-13 16,0 0-53-16,0 0-75 0,10 4-79 15,-10-4-213-15,4 3-269 0,-4-3-154 16</inkml:trace>
  <inkml:trace contextRef="#ctx0" brushRef="#br0" timeOffset="-115434.18">22406 10153 1946 0,'-4'-13'21'15,"2"3"19"-15,2 10 12 0,-9-14 13 0,9 14 12 16,-14-9 10-16,6 6 3 0,8 3-3 16,-19 1 2-16,19-1-5 0,-21 7-7 0,7-2-8 15,3 3-5-15,1-1 0 0,-6 1-7 16,9 0-4-16,-3 0 22 0,4 3-16 15,0-4-3-15,1 2-5 0,5-9-5 16,-2 16-1-16,2-16-3 0,0 0-7 0,9 19 1 16,-3-14-2-16,-6-5-9 0,12 6-4 15,-12-6-2-15,15 1 0 0,-15-1-2 16,16-3-5-16,-16 3 1 0,13-6-5 0,-13 6 1 16,18-8 0-16,-11 3-4 0,1 0 0 15,-8 5-4-15,14-7-2 0,-14 7 6 0,13-7 0 16,-13 7-2-16,10-6-1 0,-10 6-3 15,0 0 1-15,0 0 8 0,14 0 15 0,-14 0 21 16,0 0 18-16,0 0 16 0,2 23 21 16,-2-23 11-16,-8 21-3 0,4-8 15 15,0 4 9-15,-2-1 4 0,0 3 4 0,-1 1-4 16,-1 1-7-16,0-1-7 0,-2 2-5 16,3-1-6-16,-3 1-2 0,0-3-10 0,-1 2-11 15,-1-3-7-15,0-2-8 0,3-3-8 16,-1 0 1-16,0 1 3 0,5-5-45 15,-3 0-53-15,2-4-100 0,2 0-103 0,4-5-118 16,0 0-101-16,0 0-198 0,0 0-31 16,0 0 80-16,0 0-379 0,12-30-458 0</inkml:trace>
  <inkml:trace contextRef="#ctx0" brushRef="#br0" timeOffset="-115030.73">22554 10172 2625 0,'3'-12'-58'16,"-3"12"16"-16,6-7 4 0,-6 7 4 16,0 0 31-16,0 0 33 0,0 0 24 15,12-5 22-15,-12 5 12 0,0 0 1 0,13 19 15 16,-9-10 12-16,0 4 30 0,-2 1 9 16,0 2-4-16,-2 1-2 0,-2 4-17 0,-2 1-5 15,-3 2-7-15,-3 0-7 0,-2-1-9 16,-3 3-8-16,-5-3-9 0,1-4-7 15,0-1-7-15,1-4-7 0,1-2-3 0,1 0-6 16,5-6-4-16,-1-2-6 0,12-4-6 16,-14-1-6-16,14 1-2 0,0 0-4 0,0 0-3 15,16-32-3-15,-3 20-3 0,7-6-3 16,5 2-1-16,0-6-3 0,0 4 0 16,3-4-2-16,-1 2-2 0,-2-2 0 0,-4 3 5 15,-1 0 10-15,-5 0 11 0,1 4 1 16,-7-1-1-16,-1 3-4 0,-6 1-1 0,0 0-7 15,-4 3 0-15,-4 1-3 0,-4 2-3 16,1 1-4-16,-1 2-27 0,0 1-54 0,10 2-70 16,-21 2-68-16,13 1-75 0,2 1-77 15,6-4-120-15,-9 8-176 0,9-8 79 16,0 8-326-16,0-8-384 0</inkml:trace>
  <inkml:trace contextRef="#ctx0" brushRef="#br0" timeOffset="-114764.02">22964 10142 2371 0,'0'0'-25'0,"8"-6"36"0,-8 6 16 0,0 0 12 16,10-7 24-16,-10 7 16 0,0 0 8 16,0 0 9-16,11-4 8 0,-11 4 6 15,0 0 27-15,26 0 3 0,-15 0 1 16,-11 0 1-16,29 0-8 0,-13 0-12 0,-3-2-8 15,-13 2-13-15,26 0-6 0,-15-2-9 16,-11 2-11-16,20-1-6 0,-20 1-6 0,15-3-23 16,-15 3-37-16,12-2-38 0,-12 2-65 15,6-3-51-15,-6 3-61 0,0 0-63 16,0 0-70-16,0 0-173 0,0 0-15 0,-31-5 59 16,31 5-132-16,-14-2-105 0</inkml:trace>
  <inkml:trace contextRef="#ctx0" brushRef="#br0" timeOffset="-114415.02">23011 10112 1565 0,'0'0'3'0,"-18"0"29"0,18 0 19 15,0 0 23-15,-17 4 21 0,17-4 18 16,-15 4 15-16,5 2 7 0,2 0 1 0,-2-1 0 16,1 3 3-16,1-1 1 0,-2 0 17 15,3 1-11-15,-1 1-1 0,8-9-11 16,-10 17-8-16,6-10-7 0,4-7-6 0,0 18-4 15,0-18-8-15,6 17 0 0,2-8-9 16,0-1-23-16,1 5 1 0,1-1-3 0,2 0 2 16,-3 0 6-16,1-1 10 0,-4 0 11 15,1 1 12-15,-3-3 7 0,0 5 9 16,-2-3 8-16,-4 2 10 0,-2-1 19 0,-3 2 0 16,-5-1-12-16,0 2-14 0,-5-1-12 15,-2 0-9-15,-5 1-12 0,1-2-10 16,-2-1-9-16,0-3-7 0,-1 2-8 0,1-5-7 15,4-1-19-15,2-1-38 0,1-3-75 0,3-4-78 16,1-1-97-16,4-5-80 0,3-3-91 16,3-6-82-16,4 1-218 0,7-7 32 15,3-1 100-15,6-9-408 0,7-8-468 16</inkml:trace>
  <inkml:trace contextRef="#ctx0" brushRef="#br0" timeOffset="-114181.71">23214 9864 2662 0,'28'-6'-33'15,"-5"4"22"-15,-2 2 21 0,2 2 43 0,-1 4 33 16,3 0 28-16,2 5 39 0,0 3 51 16,6 5 25-16,6 9 19 0,-2 0-1 15,-6 5 1-15,-8-2 4 0,-11 1 12 0,-3 1 11 16,-7 0 0-16,-4 7-2 0,-7 14-13 16,-9 0-13-16,-7-1-16 0,-4-3-21 0,-6-2-16 15,-8-2-19-15,-1-3-14 0,-7-3-17 16,-7-5-19-16,0-2-54 0,-4-7-79 15,0-3-97-15,-4-4-123 0,4-5-128 0,0-2-136 16,10-8-150-16,7-4-169 0,5-3 108 16,1-5-665-16,4-5-822 0</inkml:trace>
  <inkml:trace contextRef="#ctx0" brushRef="#br0" timeOffset="-48526.79">19701 9553 1908 0,'-16'9'116'0,"7"-1"18"0,1-2 12 0,0-1 7 16,8-5 21-16,0 0 5 0,-6 8 45 15,6-8 18-15,0 0 10 0,0 0 0 16,39-8-13-16,-19 4-3 0,-1-3-19 0,2 1-22 15,-1-1-37-15,-1-1-13 0,0 0-17 16,1 1-15-16,-1-1-36 0,1 0-60 0,-3-2-75 16,0 3-87-16,-1 0-76 0,-2-1-87 15,-1 2-74-15,-3 3-207 0,-2-3-18 16,-5 4 84-16,-3 2-318 0,0 0-326 0</inkml:trace>
  <inkml:trace contextRef="#ctx0" brushRef="#br0" timeOffset="-48032.86">19716 9359 2400 0,'-13'-3'41'0,"13"3"22"0,0 0 12 0,-18-4 12 16,18 4 43-16,0 0 43 0,0 0 1 15,0 0 23-15,0 0 20 0,0 0 6 0,0 0-3 16,0 0-7-16,43 10-16 0,-24-13 4 16,3 0-20-16,1-1-18 0,0-1-15 15,1 1-15-15,3 0-12 0,-4-1-14 0,0 1-13 16,-1-1-35-16,-1 3-46 0,-4-3-57 15,-3 1-62-15,1 1-65 0,1 0-69 0,-5 3-77 16,1-5-78-16,0 2-181 0,-5 2-33 16,-7 1 43-16,0 0-321 0,22-2-368 15</inkml:trace>
  <inkml:trace contextRef="#ctx0" brushRef="#br0" timeOffset="-36247.28">21443 9246 743 0,'-10'-8'92'0,"10"8"-4"16,0 0-16-16,0 0 3 0,0 0 2 15,-7-8 4-15,7 8-2 0,0 0 3 0,0 0 13 16,-8-9 12-16,8 9 7 0,0 0 4 16,0 0 4-16,-10-8 3 0,10 8 1 0,0 0-1 15,0 0 2-15,-6-9-2 0,6 9 17 16,0 0-4-16,0 0-6 0,-7-10-6 16,7 10-7-16,-4-11-6 0,4 11-10 0,0 0-1 15,6-26-9-15,-2 15 1 0,3-4-7 16,5-1-10-16,3-1 2 0,7 0-5 15,3-4-1-15,2 4-3 0,4 1 1 0,-2 0 0 16,0 6-3-16,-4 5 0 0,-1 5 6 16,-3 4 14-16,0 7 12 0,-5 8 3 15,-7 4-3-15,-5 5-8 0,-8 3-1 0,-5 18-5 16,-14 7-1-16,-5-2 1 0,1-1 8 16,-8-3 24-16,6-2 6 0,0-7-3 0,8-10-18 15,3-7 0-15,5-7 2 0,5 0-5 16,4-7-3-16,4-10-12 0,0 0-8 0,24 11-8 15,-5-13-7-15,2 0-3 0,8-3-9 16,0 2-4-16,-3-4-5 0,1 1-2 0,-6 4-5 16,0-4-1-16,-3 3-25 0,-3 0-44 15,-3 2-51-15,1-3-43 0,-3 2-56 16,-2 1-58-16,-8 1-32 0,13-3-39 0,-13 3-50 16,8 0-48-16,-8 0-131 0,0 0-113 15,0 0 46-15,0 0-437 0,0 0-522 16</inkml:trace>
  <inkml:trace contextRef="#ctx0" brushRef="#br0" timeOffset="-35420.38">20941 9423 2775 0,'-13'-6'-66'0,"-1"3"40"15,-1-2 37-15,1 0 40 0,-1 2 44 16,-1 3 43-16,-3-1 20 0,1 1 35 0,1-1 26 16,1-1 11-16,16 2-5 0,-27-2-15 15,27 2-13-15,-13 0-3 0,13 0 15 16,0 0-5-16,0 0-33 0,0 0-2 0,0 0-20 16,46-7-19-16,-27 5-6 0,1 0-18 0,1 0-10 15,-1 0-11-15,-1 1-5 0,-2-1-13 16,3 2-28-16,-3 0-51 0,-1-1-62 15,-3-1-69-15,1 4-60 0,-5-4-63 0,3 2-58 16,-2 2-62-16,-10-2-83 0,17 0-204 16,-7-2 69-16,0 0 62 0,1 1-321 0,-11 1-347 15</inkml:trace>
  <inkml:trace contextRef="#ctx0" brushRef="#br0" timeOffset="-34803.76">22160 9322 2530 0,'12'9'80'0,"-12"-9"17"0,0 0 21 0,0 0 40 16,8 8 20-16,-8-8 53 0,0 0 33 15,0 0 34-15,0 0-13 0,0 0-9 0,3 10-16 16,-3-10-21-16,0 0-27 0,0 0-22 16,0 0-16-16,0 0-19 0,0 0-14 15,16-16-17-15,-16 16-16 0,8-8-38 0,-4 5-48 16,-4 3-55-16,7-8-68 0,-1 3-65 0,-6 5-70 15,8-6-65-15,-8 6-73 0,8-6-63 16,-8 6-220-16,7-6 39 0,-7 6 53 16,0 0-361-16,12-4-406 0</inkml:trace>
  <inkml:trace contextRef="#ctx0" brushRef="#br0" timeOffset="-33285.58">22652 8902 2405 0,'-5'-12'-97'0,"1"2"34"0,-2 0 30 16,6 10 40-16,-6-16 34 0,6 16 35 0,-4-10 20 15,4 10 13-15,-8-10-2 0,8 10-2 16,0 0 29-16,0 0 57 0,0 0 17 0,-17 16 8 16,13-4 1-16,-2 6 1 0,1 1-3 15,1 1-16-15,-4 4-12 0,2-2-17 16,0 3-8-16,0-1-18 0,1-2-12 0,1 0-14 15,-4-2-10-15,6 1-11 0,-4 0-20 16,2-2-56-16,-1-3-75 0,-1 3-89 16,2-4-86-16,0-2-83 0,0-3-88 0,2-1-178 15,0-1-47-15,2-8 81 0,0 0-368 16,0 0-394-16</inkml:trace>
  <inkml:trace contextRef="#ctx0" brushRef="#br0" timeOffset="-32917.76">22850 8806 2313 0,'6'-13'-52'0,"-6"13"52"0,2-12 29 16,-2 12 21-16,6-14 18 0,-6 14 14 15,5-14 7-15,-1 8 8 0,-4 6 6 0,10-17 34 16,0 11-14-16,1-3-25 0,5 3 2 16,-1 0 4-16,3 0-1 0,-3 3-2 15,3 3 3-15,-3 0 6 0,-1 4 18 0,3 1 17 16,-3 6 15-16,-1 2 10 0,-3 1 5 16,-2 3-2-16,-2 2 5 0,-4 0 2 0,0 6 15 15,-4-2-13-15,-2 5-11 0,-2 0-18 16,-6 2-18-16,-1 0-11 0,-1-1-11 0,-1-1-18 15,-1-1-47-15,-1-3-74 0,-1-2-91 16,5-2-107-16,-3-3-118 0,3-4-121 0,-1-1-228 16,0-3 9-16,5-3 96 0,1-3-487 15,8-3-543-15</inkml:trace>
  <inkml:trace contextRef="#ctx0" brushRef="#br0" timeOffset="-32768.06">22891 9006 3233 0,'9'-13'113'0,"1"1"-11"16,2 4 12-16,1-1 21 0,3 2 29 0,1 1-1 15,1 0-2-15,1 1-15 0,2-1-15 16,3 2-13-16,5 0-11 0,0-1-12 0,0 3-40 16,4-3-82-16,-4 3-107 0,4 0-148 15,-8 0-214-15,-2 2-123 0,1 0 80 16,-7 0-393-16,-2 0-412 0</inkml:trace>
  <inkml:trace contextRef="#ctx0" brushRef="#br0" timeOffset="-32216.73">20912 11549 2803 0,'0'0'71'0,"-13"-8"1"16,13 8 5-16,-10-6 2 0,10 6 2 15,0 0 21-15,-4-10 0 0,4 10 2 16,0 0-15-16,17-14-6 0,-7 9-8 0,4 2-5 16,-1 0-8-16,1 1-29 0,1 2-66 15,1 2-74-15,-3 1-81 0,1 2-68 0,-6 0-114 16,-2 4-136-16,-3 1 31 0,-1 1-195 15,-6 2-164-15</inkml:trace>
  <inkml:trace contextRef="#ctx0" brushRef="#br0" timeOffset="-32114.62">20963 11666 2003 0,'-10'11'120'0,"4"1"26"16,0-5 6-16,0-1-7 0,6-6-33 15,0 0-5-15,0 0-5 0,0 0-12 0,0 0-6 16,0 0-9-16,41-2-11 0,-20-3-44 16,5-1-83-16,3 0-127 0,-2 0-186 15,0-2-103-15,2-1 50 0,-2 2-144 0,0-1-73 16</inkml:trace>
  <inkml:trace contextRef="#ctx0" brushRef="#br0" timeOffset="-31823">21829 11375 1885 0,'0'0'195'0,"8"-8"-21"16,-8 8-19-16,0 0-12 0,7-6-7 0,-7 6 40 16,12-6-6-16,0 2-12 0,1 2-16 15,3-1-13-15,-1 0-12 0,5 1-13 16,1-2-10-16,-4 2-44 0,3 0-75 0,-5 2-91 15,3 0-110-15,-5-4-131 0,-1 2-178 16,-3 2 51-16,-9 0-225 0,8-2-203 0</inkml:trace>
  <inkml:trace contextRef="#ctx0" brushRef="#br0" timeOffset="-31633.67">21953 11208 2104 0,'-8'-13'62'16,"2"4"14"-16,0 1-2 0,6 8 0 15,-5-11 5-15,5 11 14 0,0 0 43 16,0 0 41-16,0 0 21 0,0 0 23 0,0 0-6 15,-10 28-5-15,8-13-9 0,2 4-11 16,-2 1-23-16,0 2-13 0,0 0-12 16,2 3-16-16,-2 0-11 0,2 1-12 0,2-1-8 15,-2 0-29-15,0-2-69 0,4 2-93 16,-4-4-100-16,2-1-128 0,-2-3-199 0,2-1-104 16,2-1 85-16,0-3-399 0,3-1-421 15</inkml:trace>
  <inkml:trace contextRef="#ctx0" brushRef="#br0" timeOffset="-31299.03">22329 11263 2829 0,'-2'-20'64'15,"0"4"-3"-15,2-1 5 0,4 2 19 0,2 2 30 16,3-2 20-16,3 2 11 0,3 1-1 15,1 1-3-15,1-1-10 0,1 8-8 16,1-1 2-16,-1 5 5 0,-3 1 1 0,3 6-2 16,-5 2-8-16,-1 4-2 0,-4 3-5 15,-3 4-2-15,-3 1 0 0,-4 5-15 0,-2 1 2 16,-3 2 3-16,-1 4 8 0,-2-2 1 16,2-5 4-16,-1 1-5 0,1-5-11 15,2-5-8-15,0 3-6 0,3-5-11 0,-1-1-2 16,4-1-12-16,0-13-7 0,7 21-41 15,-1-15-65-15,2-2-96 0,4 0-95 0,-3-4-84 16,3 0-89-16,-12 0-107 0,25-6-171 16,-11 0 66-16,3 1 73 0,-1-2-420 15,1-3-451-15</inkml:trace>
  <inkml:trace contextRef="#ctx0" brushRef="#br0" timeOffset="-31179.98">22815 11361 2889 0,'4'-5'80'0,"-4"5"4"0,6-8-6 0,-6 8-5 16,0 0 3-16,0 0 7 0,0 0-8 0,0 0 15 15,-2-15-17-15,2 15-64 0,0 0-87 16,0 0-120-16,8-10-192 0,-4 7-133 16,-4 3 60-16,0 0-203 0,17-9-162 0</inkml:trace>
  <inkml:trace contextRef="#ctx0" brushRef="#br0" timeOffset="-30965.93">23092 11013 2143 0,'0'0'148'0,"0"0"-15"0,0 0-10 16,0 0 18-16,0 0 35 0,0 0 26 16,0 0 13-16,0 0 5 0,-17 35-9 15,15-16-6-15,-2 3-2 0,0 4-15 0,-2-1-16 16,1 4-16-16,-1-3-28 0,-2 6-10 16,4-4-14-16,-2-1-59 0,-1-2-78 0,5 1-92 15,-4-6-95-15,6 0-104 0,-4-4-171 16,0-3-113-16,4-4 72 0,0-9-379 15,0 0-396-15</inkml:trace>
  <inkml:trace contextRef="#ctx0" brushRef="#br0" timeOffset="-30732.04">23282 11069 2731 0,'18'-16'38'16,"-1"3"-4"-16,1 4 10 0,1 0 23 15,0 0 23-15,1 4 18 0,1-1 5 16,2 0 4-16,2 3 8 0,-3 0 7 0,1 3 7 15,0 2 18-15,-1 1 21 0,-3 1 8 16,-2 3 11-16,-3 2-2 0,-4 2 1 16,-5-1-5-16,-3 2-18 0,-4 3-17 0,-1 2-13 15,-3 2-16-15,-4 3-9 0,-2 1-9 16,3 4-29-16,-7 3-77 0,1-1-102 0,-1 3-117 16,-1-1-128-16,-3-3-148 0,3 1-204 15,0-3 72-15,3-5 81 0,0-1-455 0,3-7-473 16</inkml:trace>
  <inkml:trace contextRef="#ctx0" brushRef="#br0" timeOffset="-30565.31">23255 11405 2693 0,'-8'-11'114'0,"4"1"48"0,4 10-15 0,2-17-14 15,-2 17-5-15,20-9 27 0,-5 1 18 16,5 2 6-16,7-1-7 0,4-1-17 0,6 2-12 16,3-1-15-16,1 0-14 0,0 1-13 15,-1 1-30-15,-3-3-63 0,-4 6-76 16,-4-3-83-16,-4 2-77 0,-3 2-66 0,-7 0-80 15,-1 1-136-15,-4 1-22 0,-10-1 33 16,0 0-222-16,-4 19-214 0</inkml:trace>
  <inkml:trace contextRef="#ctx0" brushRef="#br0" timeOffset="-30397.38">22645 11876 2554 0,'-33'17'434'15,"8"-4"-45"-15,9-2-33 0,6-5-22 0,10 0 17 16,0-6 18-16,0 0-3 0,45-3-19 15,-6-3-26-15,3-2-32 0,22-6-29 16,4-1-24-16,2-1-21 0,3-2-25 0,5 1-21 16,-4-2-51-16,-3 0-104 0,3 0-116 15,-8 1-159-15,-4-5-193 0,-6 2-291 16,-6-3-53-16,-17 4 115 0,-11 0-769 0,-13-1-901 16</inkml:trace>
  <inkml:trace contextRef="#ctx0" brushRef="#br0" timeOffset="-4550.97">6626 10199 1289 0,'-10'-13'89'0,"2"0"3"0,1 0-9 15,5 1 14-15,2-1-2 0,0 13 0 0,4-26-6 16,1 9-3-16,3 2 7 0,4-3 5 15,3-1 0-15,3 2 3 0,7-3-1 16,0 3-6-16,2 1-3 0,-4 4-8 0,3 3-4 16,-3 4-3-16,-4 4-7 0,3 2 0 15,-5 4-2-15,-1 3-1 0,-3 3-4 0,-3 2 2 16,-8 1-7-16,-2 2-5 0,-4 2-6 16,-8 5-2-16,-1-1 23 0,-3-1-14 0,-1-1-2 15,3 0-5-15,1-3-5 0,3-2-4 16,0-2-3-16,2-4-5 0,3 2-1 15,5-11-1-15,2 21-2 0,3-12-5 0,5-1 0 16,4 3-1-16,1-1 1 0,3-2 0 16,-1 1 20-16,0-1 13 0,-3 1-8 0,2-1 17 15,-5 3 27-15,-1-3 26 0,-4 3 16 16,-2 1 6-16,-4 1 0 0,-4 4-8 16,-6 0-5-16,-6 3-8 0,-3 1-14 0,-4 2-7 15,0-1-15-15,-1-1-6 0,3-4-7 16,2-2-4-16,1-1-7 0,5-3-10 15,-1-2-31-15,2-2-53 0,3-4-79 0,1-1-75 16,8-2-62-16,0 0-61 0,-12-11-64 16,8 5-94-16,4 6-167 0,2-19 31 0,2 7-350 15,-2 1-438-15</inkml:trace>
  <inkml:trace contextRef="#ctx0" brushRef="#br0" timeOffset="-4288.74">7273 9998 2586 0,'16'-15'-9'0,"-3"2"35"16,1 1 22-16,-3 3 14 0,-1 3 1 0,-4-1 24 16,-6 7 10-16,9-3 29 0,-9 3 5 15,0 0 24-15,0 0 6 0,2 29 4 16,-5-15-4-16,-3 5-4 0,-2 3-6 0,-2 3-15 15,-1 0-7-15,-3 4-15 0,-1 2-10 16,-1 1-10-16,-5 12-36 0,1-9-84 0,9-2-97 16,-5-3-122-16,1-4-124 0,3-3-259 15,1-3 40-15,3-5 91 0,0-6-294 16,2-4-280-16</inkml:trace>
  <inkml:trace contextRef="#ctx0" brushRef="#br0" timeOffset="-4170.02">7079 10229 2246 0,'-6'-21'76'0,"4"2"7"0,-3 4-1 15,3 4-7-15,2 11-5 0,-4-17-8 16,4 17-5-16,-4-11-11 0,4 5-39 0,0 6-68 16,0 0-86-16,0 0-139 0,0 0-188 15,0 0-151-15,0 0-122 0</inkml:trace>
  <inkml:trace contextRef="#ctx0" brushRef="#br0" timeOffset="-4047">7337 10331 1904 0,'12'2'181'0,"-5"0"13"0,-7-2-36 0,0 0-18 15,12 4-10-15,-12-4-12 0,0 0-10 0,0 0-12 16,4 1-19-16,-4-1-63 0,0 0-96 16,0 0-120-16,0 0-211 0,0 0-64 0,-18 20-185 15,13-11-158-15</inkml:trace>
  <inkml:trace contextRef="#ctx0" brushRef="#br0" timeOffset="-3672.21">7734 9761 2042 0,'-23'-50'86'0,"-10"1"-2"15,-4 5 4-15,-7 5 11 0,-7 8 10 16,-7 3 6-16,-8 11 11 0,-11 6-12 0,-10 11 19 16,-14 11-20-16,-10 12 23 0,-20 18-6 15,1 14 2-15,4 13-2 0,6 9 6 16,9 7 0-16,10 8 2 0,20 7-1 0,15 7-1 15,27 2-3-15,22-17-5 0,19-2-7 16,21-7-6-16,24-7-11 0,34 1-6 16,26-15-13-16,20-16-3 0,15-18-9 0,19-21-5 15,7-16-6-15,9-23-9 0,-5-15-10 16,-11-13-8-16,-18-5-3 0,-22-2-4 0,-23-6-5 16,-26-4-5-16,-29 5-5 0,-24-5-6 15,-17 1-2-15,-19 3-4 0,-18 9 1 0,-18 8-5 16,-16 5 1-16,-11 14-1 0,-11 6-4 15,-8 10-35-15,-5 7-56 0,-5 11-57 0,1 4-51 16,3 9-55-16,12 6-64 0,8 4-65 16,15 4-225-16,10 3-3 0,13 4 102 15,20-5-303-15,8 0-306 0</inkml:trace>
  <inkml:trace contextRef="#ctx0" brushRef="#br0" timeOffset="-2450.57">7002 11553 2570 0,'-8'-12'114'0,"0"1"22"0,2 3 0 16,6 8-51-16,-17-11-34 0,3 8 2 0,1 3 0 16,-7 3 3-16,1 3-12 0,-8 5 12 15,4 0 5-15,-4 8-4 0,1 2 13 0,3 2-2 16,4 3 4-16,5-3 5 0,4-1 2 15,3-3 5-15,7 2-2 0,2-5 0 0,5-2-1 16,7 0-6-16,0-5-3 0,7-2 0 16,0-4-13-16,4-4-4 0,3-4-4 15,-1-2-6-15,0-1-2 0,-4-5-6 0,-4 0-5 16,-1-3 1-16,-8 1-5 0,-3-4-5 16,-1 2-4-16,-4-1-1 0,-2 0 8 15,-4 1-23-15,0 0-34 0,-2 4-46 0,5 0-51 16,-5 1-60-16,2 3-77 0,4 9-52 15,0-12-57-15,0 12-173 0,0 0-8 16,11-3 45-16,-11 3-125 0,0 0-132 0</inkml:trace>
  <inkml:trace contextRef="#ctx0" brushRef="#br0" timeOffset="-2337.04">7182 11573 1959 0,'0'0'88'0,"14"-8"6"16,-14 8 7-16,0 0-11 0,0 0-6 15,0 0-11-15,0 0-5 0,0 0-10 0,0 0-31 16,0 0-73-16,0-16-93 0,0 16-131 15,0 0-199-15,7-3-116 0,-7 3-84 16</inkml:trace>
  <inkml:trace contextRef="#ctx0" brushRef="#br0" timeOffset="-2036.7">7604 11439 1754 0,'-5'-9'64'16,"-3"1"12"-16,8 8 7 0,-20-11 6 0,9 9 11 15,11 2 14-15,-25 4 31 0,11 0 5 16,-1 5 5-16,3 0-8 0,0 1-1 0,1 1-5 16,5 0-10-16,2 3-4 0,4-14-13 15,6 21-7-15,2-12-7 0,5-1-8 0,5-1-9 16,1-3-8-16,2-2-7 0,-3-1-8 16,1-1-2-16,-3-1-4 0,-3-3-7 15,-1-2-7-15,-1-3-4 0,-7 1-3 0,0-5-3 16,-4 13-4-16,-2-23-2 0,-6 9-2 15,3 2-4-15,-3 1-4 0,4 1-25 0,-2 1-57 16,2 1-59-16,4 8-56 0,-4-9-54 16,4 9-44-16,0 0-65 0,0 0-198 15,26 0 14-15,-19 0 66 0,-7 0-125 0,29 3-90 16</inkml:trace>
  <inkml:trace contextRef="#ctx0" brushRef="#br0" timeOffset="-1552.25">7951 11257 1712 0,'-6'-18'55'0,"5"8"13"16,1 10 13-16,0-15 10 0,0 15 6 15,3-15 3-15,-3 15-1 0,12-13-1 16,-2 6-2-16,1 1 5 0,5 2 3 0,3 2-7 16,-5 1-9-16,1 4-23 0,-1 0 0 15,-1 1 5-15,-1 2 6 0,-4 2 9 0,-2 1 28 16,-4 0 2-16,-2-9-1 0,-4 22-8 15,0-9-1-15,0 1-11 0,-2-4-7 16,0 2-5-16,4-1-4 0,2-11 0 0,0 23-2 16,4-11-2-16,4-1-4 0,4 2-3 15,-1-1-4-15,1-1-5 0,1 0-8 0,-1 2-1 16,-2-4 7-16,-1 5 12 0,-5-1 11 16,-4 0 5-16,-5 2-5 0,-9 5-11 15,-9 0-1-15,-6 0-5 0,-16 9-7 0,-3-2-5 16,-5-1-8-16,1 0-15 0,-6-1-46 15,2 1-77-15,1 2-93 0,3-3-95 0,2 4-108 16,-3-1-210-16,9 0-39 0,-3 2 63 16,1-1-328-16,1-1-387 0</inkml:trace>
  <inkml:trace contextRef="#ctx0" brushRef="#br0" timeOffset="-1319.27">6643 12278 2778 0,'-33'0'104'0,"10"0"35"0,4-2 33 15,5-1 0-15,6-4-7 0,8 7-3 0,14-18-6 16,15 3 7-16,31-11 0 0,12-5-6 16,17 1-10-16,35-8-11 0,15-1-9 15,13-1-13-15,10 2-5 0,-1-1-12 0,-4 1-9 16,-8 1 3-16,-7 4-7 0,-12 2-11 16,-28 7-1-16,-9 3-24 0,-7 1-31 0,-15 1-44 15,-11 5-36-15,-13 4-37 0,-10 1-44 16,-12 3-51-16,-9 5-53 0,-7 1-58 15,-1 0-45-15,-8 0-99 0,0 0-152 0,0 0 30 16,-25 27-270-16,11-15-328 0</inkml:trace>
  <inkml:trace contextRef="#ctx0" brushRef="#br0" timeOffset="-264.89">7618 12410 2470 0,'-12'-7'21'0,"3"1"20"0,-1-2 11 16,0 1 23-16,1-2 15 0,-1 3 11 15,0-5-3-15,1 0 6 0,1-3-1 0,4-2 4 16,2 0-2-16,8-4 1 0,5-1 2 15,7 1-4-15,5-2-3 0,6 4-1 16,2 4-3-16,-4 3 3 0,-1 8 8 0,-5 4 7 16,-4 4 14-16,-5 5 5 0,-6 7 3 15,-8 6 12-15,-6 10 12 0,-9 19-4 16,-12 1-2-16,-3 3 2 0,0 2-3 0,2-4-3 16,1-2-12-16,4-6-11 0,12-12-4 15,9-4-3-15,4-8-3 0,8-4-1 0,11-3-9 16,6-3-10-16,14-5-10 0,7-3-8 15,3-4-7-15,19-6-9 0,-6-1-30 16,-2-1-59-16,-16-1-60 0,-5 1-58 0,-10 0-69 16,-2-2-62-16,-2 2-49 0,-5 0-42 15,-7-1-21-15,-1 3-35 0,-6-3-59 0,-2 5-113 16,-4 4-41-16,0 0 82 0,0 0-329 16,-14-21-363-16</inkml:trace>
  <inkml:trace contextRef="#ctx0" brushRef="#br0" timeOffset="6605.18">14750 9930 2258 0,'-4'-12'-80'16,"4"12"30"-16,-4-13 27 0,4 13 33 0,-8-15 25 15,8 15 15-15,-10-15 8 0,8 10 8 16,2 5 7-16,-15-13 10 0,7 8 4 15,8 5 1-15,-21-3-3 0,9 3-1 0,12 0 1 16,-29 13 1-16,16-3-3 0,-5 3 16 16,5 2-3-16,1 3-6 0,0-3 0 15,3 1-7-15,5-1-6 0,0-1-2 0,2-1-1 16,2-13-3-16,6 21-5 0,2-12-3 16,1-1-11-16,3-3-3 0,5-2-4 15,-1-1-8-15,3-4-21 0,-3-1 0 0,-3 1 7 16,3-5 5-16,-5-1 6 0,-1 0 4 15,-2-3 1-15,-4 0-5 0,0 0-3 0,-3-1-4 16,-1 12-4-16,0-20-3 0,0 20-4 16,-1-17-13-16,1 17-58 0,0-13-65 0,0 13-62 15,0-8-67-15,0 8-53 0,0 0-94 16,0 0-177-16,0 0 31 0,17 5-164 16,-17-5-198-16</inkml:trace>
  <inkml:trace contextRef="#ctx0" brushRef="#br0" timeOffset="6700.76">14928 9919 1938 0,'15'0'-4'0,"-15"0"4"0,0 0 5 0,0 0-3 16,18 0 1-16,-18 0-1 0,0 0-1 16,0 0-40-16,0 0-54 0,0 0-94 0,8 1-367 15,-8-1-56-15</inkml:trace>
  <inkml:trace contextRef="#ctx0" brushRef="#br0" timeOffset="6973.99">15203 9826 1687 0,'-21'-3'57'0,"21"3"6"0,-24 3 15 16,11 1 18-16,-5 2 5 0,3 0 3 0,-2 2 2 15,5 0-2-15,-2 4 4 0,3-1-4 16,3 3-5-16,-2-1-7 0,6 0-8 16,2-1-3-16,2-12-5 0,6 23-2 0,2-11-6 15,2-4-5-15,1 0-3 0,5-1-7 16,-1 0-4-16,-3-6-5 0,3 3-3 15,-15-4-5-15,22 0 1 0,-22 0 7 0,13-5 9 16,-13 5-12-16,8-11-8 0,-8 11-10 16,-4-14-21-16,4 14-38 0,-6-17-50 0,6 17-64 15,-5-16-81-15,-3 6-107 0,6 0-230 16,2 1 70-16,0 9-133 0,4-19-128 0</inkml:trace>
  <inkml:trace contextRef="#ctx0" brushRef="#br0" timeOffset="7175.22">15488 9674 1924 0,'0'0'77'0,"6"-11"2"16,-6 11-1-16,0 0 14 0,0 0 17 15,0 0 29-15,0 0 12 0,0 0 10 0,0 0 2 16,-16 40-9-16,16-25-7 0,-2 6-14 16,-2-1-8-16,-1 7-9 0,-1-2-11 0,-2 1-9 15,2-1-7-15,-2 0-6 0,1-2-10 16,1-3-27-16,0-1-70 0,4 0-86 0,-6-6-82 15,8 1-88-15,-3-3-155 0,3-5-139 16,0-6 77-16,0 0-185 0,0 0-176 16</inkml:trace>
  <inkml:trace contextRef="#ctx0" brushRef="#br0" timeOffset="7421.39">15720 9695 2036 0,'0'-15'50'0,"-1"3"5"0,1 12 8 15,0-14-1-15,0 14-1 0,0 0 15 16,0 0 10-16,0 0 10 0,0 0 15 16,0 0 7-16,0 0 3 0,-6 48 13 0,13-30-5 15,5 3-21-15,0 2 3 0,1-1-4 16,-1-1-6-16,-2-1-11 0,-3-2-5 16,-1 1-8-16,-2-2-1 0,-4-3-11 0,-2 1-5 15,-6 0-36-15,3-4-61 0,-3-1-79 16,0-3-91-16,0-5-93 0,-1-1-201 0,9-1-62 15,-20-10 83-15,11-2-166 0,1-3-142 16</inkml:trace>
  <inkml:trace contextRef="#ctx0" brushRef="#br0" timeOffset="7547.94">15746 9590 1780 0,'7'-11'64'0,"1"1"11"0,0 0-3 16,4 3 5-16,-3 1 13 0,5 0 6 0,-1 0 0 15,5 1-4-15,1-3-7 0,6 1-10 0,1 1-6 16,-1-1-6-16,4 2-27 0,0-1-66 15,-2 0-85-15,0 2-93 0,-2 2-219 16,-3 1-250-16,-1-1-172 0</inkml:trace>
  <inkml:trace contextRef="#ctx0" brushRef="#br0" timeOffset="8125.13">15155 10476 1835 0,'0'0'-2'0,"-14"-7"31"15,14 7 38-15,-8-7 28 0,8 7 25 16,0 0 19-16,-13-6 19 0,13 6 18 0,0 0-13 16,0 0-4-16,0 0 6 0,0 0 7 15,0 0-3-15,37-8 4 0,-12 8-3 16,4 0-8-16,4 0-12 0,5 0-12 0,9 0-14 15,-2 0-11-15,5 0-10 0,-4 0-10 16,1 0 6-16,-4 0-8 0,-7-2-9 0,-3 1-9 16,-6 1-23-16,-1-2-35 0,-7 1-45 15,0-1-52-15,-5 1-85 0,-2-2-78 0,-5 0-86 16,-7 3-90-16,0-10-202 0,0 10 45 16,-9-11 58-16,-1 4-189 0,-4 1-202 15</inkml:trace>
  <inkml:trace contextRef="#ctx0" brushRef="#br0" timeOffset="8391.18">15447 10317 2110 0,'0'0'27'0,"-11"-9"12"16,11 9-1-16,-12-5 3 0,4 3 6 16,8 2 6-16,-31 0 7 0,12 0 12 15,-6 2 5-15,-6 2 7 0,-2 1 3 0,-6 3 17 16,-2 1 7-16,-15 5-18 0,10-2 1 15,11-2 13-15,2 0-7 0,4-3-6 0,9 1 10 16,3-2-5-16,3-1 18 0,10 2-3 16,4-7-9-16,16 13-7 0,-3-3-11 0,13-1-6 15,3 1-6-15,2 2-10 0,2 0-7 16,-8-2-9-16,0 2-34 0,0-1-67 16,-3 2-66-16,-3 0-73 0,-2 1-107 0,-7-2-167 15,-6-1-125-15,-4-1 73 0,0-10-257 16,-6 18-262-16</inkml:trace>
  <inkml:trace contextRef="#ctx0" brushRef="#br0" timeOffset="9191.55">9961 11056 2279 0,'-21'-5'25'0,"21"5"13"0,0 0 7 15,0 0 15-15,0 0 9 0,0 0 2 16,0 0 13-16,38-13 10 0,-18 9 5 16,5 2-20-16,2-1 0 0,6-1-5 0,0 1-13 15,2-1-1-15,2 3-4 0,1-4-6 16,-3 2-2-16,10 0 20 0,-2 1-21 15,-9 0-29-15,3 0-48 0,-4-1-50 0,-2 1-65 16,-6 0-63-16,-1-1-53 0,-1 0-151 16,-8-1-86-16,-3 1-138 0,-2-1-134 15</inkml:trace>
  <inkml:trace contextRef="#ctx0" brushRef="#br0" timeOffset="9459.03">10533 10881 1749 0,'-8'-6'-3'0,"8"6"22"0,-12-11 31 16,12 11 17-16,-8-6 3 0,8 6 4 15,0 0 3-15,0 0 16 0,0 0 16 0,0 0 2 16,0 0 3-16,0 0 2 0,0 0 0 16,20 28 11-16,-3-16-1 0,1 1-3 0,3 0-5 15,0 1 2-15,3 2-8 0,-3-2 17 16,0 1 2-16,-7-1 8 0,-3 1-5 0,-3-2 3 16,-8 0 0-16,-4-1-11 0,-7 3-1 15,-7 0-24-15,1 1-7 0,-6-2-9 16,-3-1-8-16,3-1-6 0,-6-3-9 0,4 1-6 15,0 1-10-15,-1-4-27 0,5-1-72 16,2 2-94-16,1-5-89 0,5 3-116 16,-1-4-206-16,6 3-85 0,-3-1 96 0,11-4-345 15,-10 8-373-15</inkml:trace>
  <inkml:trace contextRef="#ctx0" brushRef="#br0" timeOffset="147343.09">2552 10159 1293 0,'0'0'211'15,"0"0"-37"-15,0 0-21 0,0 0-11 0,-2-17-8 16,2 17-4-16,0 0-12 0,0 0-10 16,0 0 8-16,0 0 11 0,8-9 11 15,-8 9 28-15,18-3-8 0,-7 0 0 16,5 1-4-16,-1-2-13 0,1 1-12 0,-1 1-10 16,3-1-13-16,-3 2-12 0,3-2-7 15,-5-1-12-15,1 3-13 0,-1-3-35 0,1 1-41 16,-1-2-51-16,-1 2-43 0,-4-3-39 15,1-1-26-15,-1-2-12 0,0 1 7 16,-2-1 19-16,-2-2 17 0,-2 1 12 0,-2-2 14 16,0 2 22-16,0 1 34 0,0 9 30 15,-2-20 33-15,-2 10 30 0,4 10 29 0,-4-17 27 16,4 17 26-16,-4-11 13 0,4 11 7 16,-4-12 9-16,4 12 2 0,0 0 15 0,0 0 15 15,0 0 14-15,0 0-1 0,-29 28-10 16,19-16-18-16,1 4-14 0,-1 2-13 15,-2 0-9-15,3 2-12 0,-1-1-11 0,2-2-12 16,0 3-15-16,1-3-49 0,1 0-75 16,0 1-89-16,0-1-76 0,2-2-87 15,-1-2-83-15,1 0-140 0,-2 0-89 0,4-2 33 16,-4 2-318-16,0-2-379 0</inkml:trace>
  <inkml:trace contextRef="#ctx0" brushRef="#br0" timeOffset="147501.74">2550 10343 2454 0,'0'0'50'0,"0"0"27"0,0 0 3 0,0 0 12 15,0 0 42-15,0 0 14 0,0 0 22 16,0 0 7-16,0 0 2 0,29-24-9 16,-15 19-14-16,-2 1-16 0,1 0-14 0,1-1-11 15,1 1-12-15,3 0-22 0,-1 0-56 16,-1 1-80-16,-1-1-99 0,-1 1-114 0,1 0-129 16,-1 3-196-16,-1 0 53 0,-1 1 68 15,-12-1-208-15,19 9-174 0</inkml:trace>
  <inkml:trace contextRef="#ctx0" brushRef="#br0" timeOffset="147950.92">2645 10719 2047 0,'0'0'57'0,"-7"7"22"16,7-7 22-16,0 0 22 0,0 13 18 0,0-13 21 16,0 0 24-16,17 12 2 0,-17-12 5 15,19 4-5-15,-5-4-17 0,-2 1-17 16,-12-1-13-16,27 0-15 0,-12-1-12 0,-1 1-11 16,-1-3-19-16,1 0-40 0,-1-1-45 15,-1 1-40-15,0-3-47 0,-3 2-38 0,-1-4-22 16,-2 1-13-16,0-1 3 0,-4 1 13 15,-2 7 16-15,0-16 12 0,0 7 16 16,0 9 23-16,-4-13 32 0,4 13 33 0,-6-12 30 16,6 12 24-16,0 0 21 0,-6-14 15 15,6 14 21-15,0 0 18 0,0 0 27 16,0 0 12-16,0 0 5 0,0 0 4 0,-23 15-2 16,23-15-3-16,-8 18-15 0,2-6-9 15,2-1-11-15,-1 1-11 0,3 1-10 0,-4 0-8 16,2 0-15-16,0 0-36 0,0 2-65 15,-3-1-84-15,3 1-100 0,-2 0-133 16,-2-3-176-16,4 4-126 0,-2-4 70 0,4 1-399 16,-3-4-447-16</inkml:trace>
  <inkml:trace contextRef="#ctx0" brushRef="#br0" timeOffset="148118.75">2659 11002 2905 0,'0'0'63'0,"0"0"-4"15,0 0 11-15,0 0 15 0,0 0 24 0,0 0 30 16,0 0 1-16,0 0-6 0,0 0-16 16,39-12-12-16,-30 9-9 0,7 1-9 0,-3-1-25 15,3 0-49-15,-3 1-70 0,1-1-75 16,1 3-80-16,-3 0-72 0,0 0-155 16,-1 0-105-16,-3 2 57 0,2-1-209 0,-2 4-188 15</inkml:trace>
  <inkml:trace contextRef="#ctx0" brushRef="#br0" timeOffset="148632.92">2756 11433 2173 0,'0'0'143'0,"0"0"7"0,0 0 23 0,0 0 1 16,-10-7 15-16,10 7 8 0,0 0-8 16,0 0 2-16,0 0-10 0,0 0-17 0,0 0-19 15,23-22-11-15,-23 22-17 0,18-8-40 16,-11 1-68-16,3 2-78 0,0 0-88 16,-2 1-94-16,-3-2-72 0,1 1-180 0,0 0-47 15,-6 5 62-15,8-10-215 0,-6 5-195 16</inkml:trace>
  <inkml:trace contextRef="#ctx0" brushRef="#br0" timeOffset="148795.58">2839 11314 2096 0,'0'0'106'0,"-10"-7"19"16,10 7 17-16,0 0 20 0,-11-6 26 16,11 6 6-16,0 0-1 0,0 0-6 0,-14-2 9 15,14 2 4-15,0 0-12 0,0 0-10 16,-4 22-9-16,2-10-20 0,2-12-12 0,0 28-14 16,-2-13-10-16,2 3-12 0,0-3-32 15,0 2-60-15,0-1-84 0,0-1-81 16,2 1-109-16,-2-1-106 0,0-1-236 0,0 1 13 15,0-2 90-15,-2 0-331 0,2-13-319 16</inkml:trace>
  <inkml:trace contextRef="#ctx0" brushRef="#br0" timeOffset="148958.58">2707 11743 2365 0,'-25'-5'113'15,"25"5"18"-15,0 0-7 0,0 0-1 16,0 0 11-16,0 0 25 0,0 0 4 0,21-23-6 15,-11 16-13-15,2 4-17 0,-3-2-12 16,5 0-15-16,-2 0-37 0,-1 4-75 16,3-2-100-16,-14 3-119 0,21-3-147 0,-11 3-175 15,-1 2 56-15,-1 2-263 0,-8-4-251 16</inkml:trace>
  <inkml:trace contextRef="#ctx0" brushRef="#br0" timeOffset="149733.01">2727 12094 2344 0,'0'0'113'16,"0"0"-2"-16,4-18-9 0,-4 18 0 0,0 0 9 16,13-9 6-16,-5 3 3 0,-8 6-11 15,15-13-11-15,-5 6-13 0,0 0-2 16,-1-1-27-16,1 0-31 0,2 2-33 0,-3-2-33 15,-1 0-42-15,0 1-39 0,-8 7-26 0,12-11-34 16,-10 5-6-16,-2 6 3 0,3-11 13 16,-3 11 18-16,-2-9 15 0,2 9 25 15,0 0 23-15,-9-14 28 0,3 9 34 16,6 5 24-16,-8-8 30 0,8 8 25 0,-8-8 26 16,8 8 16-16,0 0 4 0,-7-10 4 15,7 10 1-15,0 0 0 0,-6-9 5 0,6 9 9 16,0 0 11-16,0 0 3 0,0 0-5 15,0 0-4-15,0 0-8 0,0 0-11 16,0 35-10-16,0-35-10 0,-2 26-6 0,0-15-6 16,0 4-49-16,-2 0-58 0,2 1-70 15,-2 1-94-15,0-5-118 0,-1 4-181 0,3-2 20 16,-4 2 66-16,2 1-162 0,-2-2-79 16</inkml:trace>
  <inkml:trace contextRef="#ctx0" brushRef="#br0" timeOffset="149884.95">2713 12284 1782 0,'0'0'190'16,"0"0"8"-16,0 0 18 0,0 0-13 0,0 0 9 16,0 0 4-16,39-15 1 0,-24 5-9 15,5 1-13-15,-3-2-21 0,6 1-18 0,-1-1-16 16,-5 1-38-16,1 0-66 0,-1 3-86 16,1-2-102-16,-3 3-115 0,-3 1-153 15,1-1-133-15,-1 3 54 0,-2 0-285 0,-10 3-272 16</inkml:trace>
  <inkml:trace contextRef="#ctx0" brushRef="#br0" timeOffset="150630.95">1996 10329 2111 0,'-27'4'-8'15,"2"0"37"-15,5 1 28 0,1-3 27 16,3 3 25-16,5-2 26 0,-1 1 61 0,3-2 9 16,9-2-10-16,-12 5 21 0,12-5 17 15,0 0 6-15,0 0-1 0,37-23-4 0,-6 7-4 16,19-11 8-16,12-3-29 0,12-2-6 15,1-4-13-15,9-3-19 0,-3-3-10 0,-1 3-18 16,-9 2-11-16,-3 1-16 0,-4 4-5 16,-6 1-15-16,-9 4-13 0,-5 4-30 0,-11 5-48 15,-6 5-62-15,-7 2-72 0,-5 3-100 16,-5 4-98-16,-4 1-120 0,-6 3-195 16,0 0-71-16,0 0 100 0,0 0-495 0,-45 28-577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11:27.530"/>
    </inkml:context>
    <inkml:brush xml:id="br0">
      <inkml:brushProperty name="width" value="0.05292" units="cm"/>
      <inkml:brushProperty name="height" value="0.05292" units="cm"/>
      <inkml:brushProperty name="color" value="#FF0000"/>
    </inkml:brush>
  </inkml:definitions>
  <inkml:trace contextRef="#ctx0" brushRef="#br0">2548 5761 4536 0,'-9'2'-1970'0,"1"0"975"0,0-2 460 16,4 0-37-16</inkml:trace>
  <inkml:trace contextRef="#ctx0" brushRef="#br0" timeOffset="695.98">2126 5832 1644 0,'-14'1'110'0,"5"2"18"0,9-3 14 0,-20 3 2 16,20-3 21-16,-13 2 24 0,13-2-17 16,-12 4 23-16,12-4 27 0,0 0 23 0,0 0 3 15,0 0 4-15,0 0 12 0,6-32-6 16,19 9-21-16,14-10 11 0,13-2-10 0,6-5-8 16,8-1-23-16,4-2-12 0,0-2-17 15,3-1-12-15,-1-4-14 0,0 3-14 16,-1-3-15-16,-5 2-10 0,-2 2-9 0,-6 5-8 15,-1 2-10-15,-9 4-7 0,-3 4-7 16,-7 3-6-16,-8 4-6 0,-9 7-6 0,-4 3-4 16,-3 1-4-16,-3 3-8 0,1-1-8 15,-6 4-27-15,0-1-46 0,-6 8-56 0,0 0-64 16,0 0-61-16,0 0-67 0,-31 5-64 16,11 7-72-16,-5 10-55 0,-14 8-111 15,-3 5-140-15,-5 3 82 0,-3 2-480 0,-4 3-600 16</inkml:trace>
  <inkml:trace contextRef="#ctx0" brushRef="#br0" timeOffset="978.75">2161 5925 2998 0,'-16'22'-55'0,"5"-3"33"0,1-6 24 16,2-2 26-16,2-2 34 0,1-1 51 16,5-8 69-16,-8 10 13 0,8-10 27 0,0 0 9 15,0 0 4-15,41-29 19 0,-1-1-8 16,9-9-22-16,9-4-12 0,6-1-15 0,2-3-17 15,1 1-10-15,5-2-15 0,-2-2-17 16,0 3-12-16,-2 2-12 0,-5 3-12 16,3 0-4-16,-7 4-12 0,-3 4-10 0,-10 4-13 15,-3 3 0-15,-12 5-7 0,-6 6-5 16,-6 5-5-16,-3 0-7 0,-2 2-7 0,1 1-5 16,-5-1-29-16,-1 5-34 0,1-1-50 0,-6 0-58 15,-4 5-71-15,6-4-69 0,-6 4-64 16,0 0-77-16,0 0-63 0,0 0-258 15,-27 17 81-15,17-10 69 0,-2 3-394 0,-1 0-467 16</inkml:trace>
  <inkml:trace contextRef="#ctx0" brushRef="#br0" timeOffset="18074.68">10285 11459 2187 0,'-4'5'546'15,"0"-2"-122"-15,4-3-91 0,-4 10-52 16,4-10-49-16,4 14-31 0,0-7-12 0,-4-7-6 16,13 13 18-16,-1-6 19 0,-2-3-2 15,5 0 5-15,-1 0-5 0,1-4 1 16,3 0-20-16,-1 0-17 0,8 0-18 0,-3 0-17 15,-1-4-17-15,2 3-13 0,0-2-8 16,-1-1-13-16,-3 3-10 0,-1-3-12 0,-1 2-8 16,-2 1-15-16,-1-1-24 0,-2 0-40 15,1 1-50-15,-5 1-71 0,-8 0-71 0,17-5-67 16,-9 3-53-16,-8 2-76 0,21-1-79 16,-13-1-148-16,2 0-70 0,-2 2 90 0,9 4-581 15,-5-3-654-15</inkml:trace>
  <inkml:trace contextRef="#ctx0" brushRef="#br0" timeOffset="18472.97">11372 11530 3436 0,'0'0'-10'0,"0"0"32"0,0 0 21 0,0 0 33 16,0 0-8-16,0 0 35 0,0 0 36 15,0 0 42-15,0 0 18 0,25-12 2 16,-25 12-8-16,17-1-15 0,-5-1-10 15,-12 2-4-15,25-4-8 0,-11 3 8 0,-3-1-17 16,3-1-13-16,1 0-14 0,-1-1-15 0,0 3-5 16,-14 1-11-16,21-5-12 0,-9 2-8 15,-12 3-8-15,17-3-15 0,-5 1-28 16,-5 1-41-16,-7 1-44 0,10-1-48 0,-10 1-49 16,12-1-41-16,-12 1-31 0,9 0-28 15,-9 0-31-15,0 0-41 0,22 1-38 0,-22-1-94 16,11-1-128-16,-1 1 57 0,2 1-402 15,-1-1-419-15</inkml:trace>
  <inkml:trace contextRef="#ctx0" brushRef="#br0" timeOffset="19676.05">12535 11430 2828 0,'15'-3'71'0,"-1"0"-5"0,-1-1-8 0,3 2-7 16,1-2-10-16,8 3-7 0,0-3-3 16,5 0-3-16,2-2-4 0,-1 1 0 0,-1-1 0 15,-1 0-36-15,0 1-59 0,-2 0-81 16,0-1-83-16,-6 1-170 0,3 2-38 0,-5-2-225 16,-6 2-162-16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12:09.760"/>
    </inkml:context>
    <inkml:brush xml:id="br0">
      <inkml:brushProperty name="width" value="0.05292" units="cm"/>
      <inkml:brushProperty name="height" value="0.05292" units="cm"/>
      <inkml:brushProperty name="color" value="#FF0000"/>
    </inkml:brush>
  </inkml:definitions>
  <inkml:trace contextRef="#ctx0" brushRef="#br0">1159 4746 3001 0,'-23'0'98'0,"5"0"-54"0,5 0-10 16,1 0-5-16,2 0-2 0,10 0 27 0,0 0 32 15,0 0 38-15,0 0 18 0,0 0 22 16,35-25 15-16,19 3 0 0,12-4 4 0,12-3-1 15,5-5-13-15,2-2-10 0,5-2-14 16,20-10-11-16,2-3-10 0,5 1-17 16,-3-3-7-16,-3 4-7 0,-22 6-12 0,-4 6-9 15,-11 0-6-15,-7 5-7 0,-10 5-2 0,-9 1-8 16,-9 7 0-16,-12 4-12 0,-4 5 3 16,-5 3-8-16,-5-2-15 0,-3 4-27 0,-4 2-53 15,-6 3-77-15,0 0-85 0,0 0-104 16,0 0-116-16,-25 37-246 0,3-11-18 15,-13 12 115-15,-5 4-396 0,-3 6-466 0</inkml:trace>
  <inkml:trace contextRef="#ctx0" brushRef="#br0" timeOffset="565.86">984 7970 2969 0,'0'0'91'0,"-15"5"15"16,15-5 6-16,-10 4-2 0,10-4 18 0,0 0 18 15,0 0 26-15,0 0 17 0,35-23-1 16,6-3 15-16,13-10-3 0,8-2-9 16,12-4-16-16,5-3-9 0,6 1-15 0,16-8-9 15,2-1-14-15,-2 0-13 0,1 1-22 16,-14 8-13-16,-1 0-8 0,-6 1-9 0,-3-1-4 15,-8 5-7-15,-8 4-3 0,-10 3-7 16,-6 8-7-16,-13 5-10 0,-7 5-18 0,-9 5-49 16,-5 3-65-16,-5 4-67 0,-7 2-67 15,0 0-78-15,0 17-89 0,0-17-135 16,-23 29-151-16,4-6 57 0,-5 3-415 0,-10 12-526 16</inkml:trace>
  <inkml:trace contextRef="#ctx0" brushRef="#br0" timeOffset="1102.1">1169 10530 3155 0,'-12'-3'79'0,"12"3"13"0,-14-3 18 16,9-1 9-16,5 4 29 0,0 0 31 15,0 0 33-15,17-31 16 0,8 11 2 0,16-13-9 16,7-4-8-16,12-2-15 0,8-2-10 16,4-5-18-16,7-3-13 0,12-8-17 0,6-5-31 15,0 3-8-15,4 0-7 0,-4 2-13 16,-18 12-3-16,1 2-15 0,-7 3-28 16,-7 1-73-16,-7 2-93 0,-5 7-101 0,-10 2-99 15,-7 1-120-15,-10 8-247 0,-13 4 4 16,-8 4 102-16,-6 1-508 0,0 10-569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14:12.334"/>
    </inkml:context>
    <inkml:brush xml:id="br0">
      <inkml:brushProperty name="width" value="0.05292" units="cm"/>
      <inkml:brushProperty name="height" value="0.05292" units="cm"/>
      <inkml:brushProperty name="color" value="#FF0000"/>
    </inkml:brush>
  </inkml:definitions>
  <inkml:trace contextRef="#ctx0" brushRef="#br0">1453 4215 1104 0,'-11'0'97'0,"11"0"-20"0,-25 2 10 15,13-1-7-15,12-1 9 0,-21 0 14 0,21 0 10 16,-22 2 12-16,22-2 3 0,-17 0 14 15,17 0 7-15,-16 1-2 0,16-1 11 16,0 0 8-16,0 0-5 0,0 0 7 0,31-15 4 16,20-2 6-16,11-4-2 0,6-4-4 0,9-3-6 15,3-2-26-15,9-7-2 0,6 2 13 16,23-8-7-16,-2 2-5 0,-21 8-3 16,-4 1-6-16,-7 1-6 0,-5 3-9 15,-9 3-11-15,-8 3-1 0,-6 1-12 0,-15 6-6 16,-10 3 0-16,-4 3-4 0,-6 2 4 0,-1 1-1 15,-3-2-7-15,-2 5-3 0,-1-2-3 16,-4 0-8-16,-1 2-7 0,-9 3-7 16,16-6-4-16,-16 6-10 0,14-4-28 0,-9 4-48 15,-5 0-68-15,0 0-82 0,0 0-72 16,10 4-89-16,-10-4-96 0,8 11-168 16,-6 0-88-16,0-2 74 0,2 3-396 0,-3 1-500 15</inkml:trace>
  <inkml:trace contextRef="#ctx0" brushRef="#br0" timeOffset="3301.19">2316 4777 958 0,'0'0'95'0,"-18"0"-14"0,18 0-3 16,-11 1-2-16,11-1-2 0,0 0 0 15,0 0 7-15,-16 1-3 0,16-1 7 0,0 0 6 16,0 0 8-16,0 0 15 0,0 0 14 16,0 0 7-16,0 0 3 0,0 0 11 15,0 0 7-15,45 7-20 0,-28-6 17 0,8-2-2 16,6-1 2-16,6-1 6 0,6-1-4 15,3-2-6-15,16 0-11 0,2-1-6 16,-9 3-8-16,-7 1-9 0,1 1-8 0,-1 1-9 16,0 1 8-16,-1 0-6 0,-1 0-7 15,-1 0 4-15,-6 0-1 0,-2 0 1 0,-6 0-4 16,-2 0 1-16,-4 0 0 0,-2 0 3 16,0 0 2-16,-5 1 5 0,-1-2 6 0,-3 1-10 15,-1 0 1-15,-13 0 7 0,24 0 5 16,-15 0-4-16,1 0-7 0,-10 0-5 15,14 0-9-15,-14 0-8 0,13-2-7 0,-13 2-9 16,0 0-4-16,10-2-12 0,-10 2 0 16,0 0-4-16,0 0-6 0,0 0-7 0,0 0 3 15,0 0-9-15,0 0-3 0,0 0-9 16,0 0-7-16,0 0-26 0,0 0-21 0,0 0-32 16,0 0-33-16,0 0-38 0,0 0-43 15,-20-20-51-15,20 20-43 0,-7-3-34 0,7 3-40 16,-10-5-46-16,10 5-29 0,-10-6-162 15,5 3-73-15,-3-4 44 0,8 7-289 16,-10-9-391-16</inkml:trace>
  <inkml:trace contextRef="#ctx0" brushRef="#br0" timeOffset="25995.07">1506 5344 1322 0,'-10'7'270'0,"10"-7"-77"0,-12 3-38 0,12-3-18 16,-15 7-2-16,15-7 1 0,-17 5 5 16,9-2 6-16,8-3 45 0,-16 6 6 0,16-6 6 15,-13 5-22-15,13-5-3 0,-14 5-8 16,14-5-7-16,-10 4-4 0,10-4-10 16,0 0-6-16,0 0 4 0,0 0 11 0,0 0 0 15,0 0 0-15,43-13-4 0,-8 0-2 16,19-9 3-16,0-4 4 0,5-2-8 0,-1 0-4 15,0-2-7-15,2-1-18 0,-4 1-9 16,2 0-3-16,-2 1-4 0,-3 4-5 0,-7 1-6 16,-7 6-2-16,-10 2-1 0,0 1 3 15,-7 3 1-15,-3 3 1 0,-4 0-2 0,1 2-4 16,-4 2-2-16,-1-1-4 0,1 3-7 16,-2-3-3-16,-1 1-8 0,-9 5-7 0,12-6-4 15,-12 6-5-15,11-5-7 0,-11 5-4 16,10-6-3-16,-10 6-8 0,0 0-2 15,10-6-4-15,-10 6-12 0,0 0-23 0,0 0-29 16,0 0-39-16,0 0-53 0,0 0-50 16,0 0-53-16,0 0-67 0,0 0-60 0,0 0-60 15,0 0-56-15,-29 13-44 0,23-6-202 16,0 1-1-16,0-1 71 0,6-7-471 16,-9 20-594-16</inkml:trace>
  <inkml:trace contextRef="#ctx0" brushRef="#br0" timeOffset="40739.18">9442 2430 2514 0,'0'0'15'16,"5"-14"31"-16,-1 6 19 0,-4 8 17 0,0 0 10 15,4-10 6-15,-4 10 13 0,0 0-17 16,0 0 2-16,0 0 12 0,0 0 25 0,0 0 19 16,0 0 5-16,-4 40 0 0,-3-16-1 15,-1 5-7-15,-2 7 0 0,0 14 4 16,-1 3-3-16,-3-1-8 0,3-1-13 0,-1-6-12 15,2-7-4-15,2-2-17 0,-1 0-10 16,1-2-9-16,4-8-4 0,-4 0-8 0,3-8-8 16,1 1-3-16,0-3-3 0,0-4-3 15,4-3-1-15,0-9-6 0,0 0-4 16,0 0-4-16,0 0-4 0,0 0-4 0,0 0 0 16,0-52-6-16,4 22 0 0,0-2 0 15,2-4-4-15,1-4-1 0,3-15-4 0,0 0-1 16,3 0-1-16,-3 0-2 0,2 2 0 15,-3 10-1-15,3 9-1 0,-8 4 2 16,2 5 3-16,-1 2-7 0,1 5 10 0,-2 1 2 16,-4 4-4-16,4 5-3 0,-4 8 0 15,0 0 3-15,0 0 2 0,0 0-2 16,0 0 0-16,-4 41-2 0,4-26 2 0,-4 4 5 16,4 2-8-16,0-7 1 0,0 4-7 15,4 1 6-15,0-4 2 0,2 1-1 0,5-3-15 16,3-2 2-16,5-2-2 0,-1-4 5 0,3-3 0 15,0-2 4-15,5-3 2 0,-1-5-4 16,0-3 2-16,-6-4-2 0,1-2 2 0,-1-4 2 16,-5 2 4-16,-3-1 11 0,3 1 11 15,-6 3 10-15,-1 2 9 0,-1 3 5 16,2 1-4-16,-4 1 0 0,-4 9-9 0,6-11-4 16,-6 11-4-16,0 0 5 0,0 0-3 15,0 0-3-15,0 0 4 0,-6 46-3 16,2-25-5-16,0 2-5 0,0 1 1 0,0 1 2 15,0 3-4-15,3-1-4 0,1 0 19 16,-4-1-5-16,4-3 0 0,0 1-20 0,0-3-39 16,0-1-70-16,0-3-87 0,4-1-82 0,-4-1-76 15,0-2-87-15,1-4-61 0,1 0-204 16,2-3-25-16,-4-6 89 0,6 6-489 0,-6-6-588 16</inkml:trace>
  <inkml:trace contextRef="#ctx0" brushRef="#br0" timeOffset="48096.52">10130 2549 1299 0,'-12'10'511'0,"2"-4"-161"0,1 1-69 0,9-7-35 16,-12 10-21-16,12-10-39 0,-8 7-4 15,8-7-9-15,0 0 6 0,-11 8 12 0,11-8 15 16,0 0 11-16,0 0-6 0,25 5 0 16,-10-5-17-16,-15 0-17 0,37-5-16 15,-18 1-12-15,5 0-19 0,-3-2-9 0,4-1-11 16,-7 1-11-16,7-2-26 0,-4 1-24 15,-5-1-44-15,5-1-75 0,-7-2-79 0,3 0-68 16,-5 0-64-16,-3-1-53 0,-1 2-35 16,0-1-30-16,-8 0-102 0,0 1-63 15,0 1 8-15,-4-3-293 0,0 3-334 0</inkml:trace>
  <inkml:trace contextRef="#ctx0" brushRef="#br0" timeOffset="48296.42">10316 2321 2284 0,'-6'-9'-9'0,"2"3"41"15,4 6 35-15,-12-16 32 0,12 16 30 16,-7-9 54-16,7 9 5 0,-6-10 32 0,6 10 22 15,-4-10 13-15,4 10 2 0,0 0-8 16,0 0 6-16,-10-6-23 0,10 6-10 16,0 0 6-16,0 0-2 0,-6 29-21 0,6-14-14 15,0 3-16-15,-2 2-14 0,2 2-17 16,0 1-11-16,0 0-14 0,0 1-12 0,2 0-31 16,-2-2-59-16,0 2-60 0,0-1-81 15,0 1-98-15,0 0-82 0,-2 4-95 16,-1-1-71-16,-5 0-170 0,-2 4-53 0,-2 0 86 15,-5-5-476-15,0 5-555 0</inkml:trace>
  <inkml:trace contextRef="#ctx0" brushRef="#br0" timeOffset="48479.84">9971 3026 3262 0,'-6'7'94'16,"6"-7"7"-16,-8 10 25 0,8-10 33 0,0 0 25 16,0 0 24-16,0 0 15 0,25 11 27 15,-9-13-12-15,1-1-6 0,8-3-12 0,4 0-19 16,1-1-21-16,4-5-18 0,-3 3-15 15,6-4-10-15,-4 1-5 0,0-1-31 16,2 2-70-16,-10-1-85 0,0 0-91 0,4 2-98 16,-7-2-109-16,3 1-115 0,-8 4-248 0,1-1 32 15,-1 0 78-15,-1 1-458 0,1 1-534 16</inkml:trace>
  <inkml:trace contextRef="#ctx0" brushRef="#br0" timeOffset="49062.21">11042 2386 2673 0,'0'0'-109'0,"0"0"30"0,0 0 24 16,0 0 23-16,-11-7 15 0,11 7 19 15,0 0 20-15,-14-4 17 0,14 4 16 16,0 0 15-16,-12-1 17 0,12 1 18 0,0 0 34 15,0 0-1-15,-17-4 18 0,17 4 24 16,0 0 16-16,-15-1 8 0,15 1 5 0,0 0-4 16,-10-4 2-16,10 4-16 0,0 0-19 15,0 0-13-15,0-16-20 0,0 16-11 16,17-24-15-16,1 8-12 0,3 0-12 0,4-3-6 16,4 3-6-16,-4 1 9 0,1 2-10 15,-1 1-2-15,-8 5-11 0,3 1 2 0,-7 4 6 16,-13 2 7-16,22 10-8 0,-19 1 11 15,-3 4 5-15,-3 6 3 0,-7 6 0 16,-9 3-1-16,-3 15-6 0,-3-2 1 0,0-2-1 16,3-4-2-16,9-9-3 0,-3 1-5 15,11-4-7-15,-3-1-5 0,4-4-2 0,8-1-8 16,0-1-1-16,5-3-4 0,3-2-4 0,2-2-7 16,1-3-15-16,3-3-38 0,3-1-52 15,-4-2-49-15,3-3-49 0,1 0-63 16,0-2-67-16,-3-1-59 0,3 0-63 0,0-2-53 15,-1-3-72-15,-3 2-119 0,1 1 22 16,-1-1-562-16,-1-1-669 0</inkml:trace>
  <inkml:trace contextRef="#ctx0" brushRef="#br0" timeOffset="49262.98">11544 2559 3187 0,'8'-5'-52'0,"-8"5"46"0,0 0 35 16,0 0 40-16,0 0 38 0,0 0 14 15,0 0 35-15,0 0 28 0,-29 14 17 0,17-3 2 16,-1 0 19-16,-3 2-1 0,-1 2-33 15,3 0-2-15,3 4-21 0,-3-3-10 16,2 1-15-16,7 0-14 0,1-1-14 0,0-1-8 16,4 0-16-16,4-2-35 0,-2-2-55 15,5-3-83-15,5-1-97 0,2-2-95 0,-3-2-103 16,3-3-117-16,3 0-165 0,3-2 34 16,1-2 78-16,0 1-367 0,1-3-398 15</inkml:trace>
  <inkml:trace contextRef="#ctx0" brushRef="#br0" timeOffset="50264.86">12273 2127 2453 0,'0'-10'35'0,"4"-2"42"0,-4 12 29 16,0-17 35-16,0 17 15 0,0 0 25 0,-8-19 19 15,8 19 5-15,-8-8-3 0,8 8-8 16,-17-5-10-16,17 5-8 0,-22 5-9 16,22-5-5-16,-25 14-10 0,12-2 6 0,1-2-12 15,2 4-13-15,3 1-12 0,-1-1-10 16,4 1-8-16,4-2-6 0,0-13-8 0,8 28-9 16,0-15-5-16,1-1-8 0,7-3-4 15,-7-1-8-15,3-3-2 0,2-2-8 16,-3 0 2-16,-11-3-6 0,18-1 0 0,-18 1-4 15,7-9 12-15,-7 9-7 0,0 0 5 16,-3-20 11-16,3 20-3 0,-16-19 9 0,10 8-3 16,-9 2-1-16,5 1-1 0,-2 0-2 15,7 0-3-15,-7 1-4 0,12 7-4 0,-12-12-3 16,12 12-11-16,-5-10 0 0,5 10-7 16,0 0 0-16,0-14-6 0,0 14 2 0,17-10-2 15,0 4-3-15,-1 1-3 0,1 0 2 16,-3-1-1-16,7 0-3 0,-5 0 3 15,5-1-4-15,-3 0-1 0,3-1 2 0,0 2 13 16,4-4-4-16,-5 3 1 0,1-3-5 16,-4 5-10-16,1-1-33 0,-3 1-51 0,-1 0-54 15,-2 2-64-15,-3-3-75 0,3 5-61 16,-4 0-44-16,-8 1-47 0,0 0-43 0,13 4-88 16,-13-4-133-16,0 10 61 0,0-10-498 15,-11 15-591-15</inkml:trace>
  <inkml:trace contextRef="#ctx0" brushRef="#br0" timeOffset="50532.41">11810 2652 3377 0,'-4'6'108'0,"4"-6"16"15,0 0 40-15,0 0 29 0,0 0 25 0,29 1 17 16,-29-1 12-16,43-11-4 0,-14 2 2 15,7 0-5-15,17-9-11 0,1 3-16 0,0-3-18 16,1 1-18-16,-1-1-18 0,-6 1-14 16,7-1-15-16,-15 5-13 0,-5 0-12 0,2 0-9 15,-10 4 6-15,2 1-15 0,-4-3-11 16,-5 3-34-16,-3 3-57 0,1-1-59 0,-1 3-64 16,-9-2-68-16,0 2-89 0,-8 3-86 15,9-1-107-15,-9 1-148 0,0 0-99 16,0 0 85-16,-17 16-591 0,17-16-703 0</inkml:trace>
  <inkml:trace contextRef="#ctx0" brushRef="#br0" timeOffset="51064.4">12143 2827 3573 0,'0'0'52'16,"-17"-10"41"-16,17 10 16 0,-8-5 18 0,8 5 15 15,0 0 19-15,-10-4 6 0,10 4 7 16,0 0-5-16,0 0-3 0,0 0-11 16,0 0 3-16,0 0-3 0,0 0 16 0,14 25-5 15,-3-10-5-15,-1-1-7 0,2 7-5 16,1-3-4-16,-1 5-10 0,1-1-8 16,3 0-8-16,-3 0-10 0,1 0-5 0,2-2-10 15,1-2-6-15,-5-1-4 0,1-3-6 16,-1-2 0-16,-2-2-3 0,-3-2 2 0,1 0-2 15,-2-4-1-15,2-3-5 0,-8-1-7 0,0 0-4 16,17-7-4-16,-17 0-8 0,4-5-1 16,0-1-6-16,-4-2-3 0,0-1-4 15,4-3-3-15,0-1-6 0,-4 1-2 0,0 0-8 16,0 2-13-16,0 1 0 0,3 3 0 16,-3-2 0-16,2 4 0 0,-2 1 0 0,0 0 0 15,0 10 0-15,0-17 0 0,0 17 0 16,0-14 0-16,0 14 0 0,0 0 0 0,0-17 0 15,0 17 0-15,0 0 0 0,4-15 0 16,-4 15 0-16,4-10 0 0,-4 10 0 0,12-10 0 16,1 3 0-16,-1 1 0 0,1-1 0 15,5 0 0-15,-3-1 0 0,7-3 0 0,3 1 0 16,0 0 0-16,0-2 0 0,1 2 0 16,3-1 0-16,-4 1 0 0,-2-1 0 0,0 1 0 15,-1 3 0-15,-5 0-72 0,-3 1-243 16,1 0-63-16,-1 3-42 0,-3-1-51 0,-1 4-59 15,-10 0-107-15,8 4-128 0,-8-4 82 16,4 9-650-16,-4-9-790 0</inkml:trace>
  <inkml:trace contextRef="#ctx0" brushRef="#br0" timeOffset="51849.32">12682 2916 3472 0,'-14'-11'-125'0,"14"11"32"16,0 0 26-16,0-13 30 0,0 13 36 0,0 0 33 16,-4-14 53-16,4 14 31 0,0 0 1 15,-4-10 11-15,4 10 5 0,0 0-4 0,-3-6-2 16,3 6 5-16,0 0 7 0,0 0 7 16,0 0 4-16,0 0-4 0,0 0 1 15,0 0-8-15,0 0-8 0,0 39-3 0,-4-28-3 16,4-11-5-16,0 22-9 0,-2-10-8 15,0-2 12-15,-4 2 2 0,6-12-8 0,-4 21-4 16,0-12-7-16,4-2-1 0,0-7-4 0,-4 13 4 16,1-7 2-16,3-6 2 0,-2 11 7 15,2-11 0-15,-2 7 0 0,2-7-7 16,0 0-5-16,0 0-9 0,0 0-7 0,0 0-8 16,0 0-5-16,0 0-8 0,0 0-5 15,0 0-7-15,0 0-4 0,0 0-5 0,0 0-3 16,-2-33-6-16,2 33-2 0,4-17-5 15,1 7 1-15,-5 0-18 0,8 1-1 0,-4 0 0 16,4 1 0-16,-2-4-2 0,1 3 0 16,-3-2-2-16,10 0 0 0,-10 3 2 15,7-2-1-15,-1 0-1 0,-2 2 2 0,1-1-1 16,-1 2 2-16,0 1 1 0,-4 1 10 0,0-2 8 16,-4 7 7-16,9-8 2 0,-9 8 3 15,8-6-3-15,-8 6-3 0,6-5-28 16,-6 5 0-16,4-6 0 0,-4 6 0 0,0 0 0 15,0 0 0-15,4-6 0 0,-4 6 0 16,0 0 0-16,0 0 0 0,0 0 0 0,0 0 0 16,0 0 0-16,0 0 0 0,0 0 0 15,0 0 0-15,0 0 0 0,0 0 0 0,0 0 0 16,0 0 0-16,0 0 0 0,0 0 0 16,0 0 0-16,-4 26 0 0,4-26 0 0,0 18 0 15,0-7 0-15,0 0 0 0,0 1 0 0,0 1 0 16,0-1 0-16,0 1 0 0,0-2 0 15,0 1 0-15,4-1 0 0,0-1 0 16,-4-1 0-16,3-3 0 0,1 3 0 0,-4-9 0 16,4 12 0-16,-4-12 0 0,6 7 0 15,-6-7 0-15,0 0 0 0,0 0 0 0,25-7 0 16,-13-2 0-16,-2-3 0 0,5-4 0 16,2-1 0-16,-1-2 0 0,-2-1 0 0,3 0 0 15,0 0 0-15,-1 0 0 0,-3 2 0 16,3-1 0-16,-2 4 0 0,-7 2 0 0,3 0 0 15,-2 4 0-15,3-1 0 0,-5 1 0 16,-2 1 0-16,4 1 0 0,-2 3 0 0,-3-2-275 16,1 0-161-16,-4 6-118 0,4-7-166 15,-4 7-117-15,8-5 89 0,-8 5-824 16,0 0-1013-16</inkml:trace>
  <inkml:trace contextRef="#ctx0" brushRef="#br0" timeOffset="113493.4">8726 8214 1794 0,'0'0'-127'0,"0"0"21"0,0 0 15 0,0 0 14 15,0 0 8-15,0 0 8 0,0 0 11 16,0 0 4-16,0 0 10 0,0 0 8 16,0 0 7-16,0 0-3 0,0 0 7 15,0 0 3-15,0 0 2 0,-7 7-1 0,7-7 4 16,0 0 1-16,0 0-1 0,0 0 2 16,0 0 2-16,-12 6 0 0,12-6-3 0,0 0 3 15,-10 5 1-15,10-5 4 0,0 0-6 16,-9 12 2-16,9-12 2 0,-10 9 3 15,10-9-2-15,-10 9-3 0,10-9 5 0,-11 10-3 16,5-2-2-16,2-1 8 0,4-7-7 16,-15 13 1-16,11-8 1 0,4-5 0 0,-12 11-10 15,12-11-21-15,-8 12-22 0,4-7-93 16,1 0-83-16,3-5 79 0</inkml:trace>
  <inkml:trace contextRef="#ctx0" brushRef="#br0" timeOffset="117565.42">14717 2716 3193 0,'0'0'82'0,"7"-2"-44"0,-7 2-11 0,0 0-11 16,0 0 5-16,0 0 12 0,0 0 29 16,4 23 49-16,-4-23 8 0,-17 34 25 0,3-13 11 15,-5 6 3-15,3 0-5 0,-7 2-1 16,-6 7-11-16,-4 1-5 0,0-4-12 16,-2 1-10-16,6-9-10 0,2-1-10 0,2-5-8 15,2 1-11-15,1-5-8 0,5-1-12 0,5-3-49 16,-1-3-87-16,5-5-96 0,4-1-116 15,4-2-105-15,0 0-211 0,0 0-8 16,12-30 50-16,1 15-360 0,-1-2-406 0</inkml:trace>
  <inkml:trace contextRef="#ctx0" brushRef="#br0" timeOffset="145331.75">1860 13523 4062 0,'-3'-8'-1858'0,"-3"0"898"0,2 1 537 0,-4 2 66 15</inkml:trace>
  <inkml:trace contextRef="#ctx0" brushRef="#br0" timeOffset="-137406.05">7994 5436 1879 0,'-17'-7'168'0,"11"3"-22"16,6 4-3-16,-14-9-13 0,6 4-2 16,8 5 14-16,-15-10 14 0,5 4-5 15,4 0 33-15,6 6 24 0,-17-11 4 0,17 11-9 16,-12-7-11-16,12 7-16 0,-7-5-10 16,7 5 7-16,0 0 16 0,0 0 26 15,25-6-15-15,0 0 3 0,6 4-6 0,10-5-11 16,21-2-6-16,0 1-10 0,4-1-11 15,-1-2-12-15,7 1-9 0,-8 3-13 0,2-4-9 16,-2 1-9-16,-4 1-8 0,-10-1-9 16,-9 5-9-16,-2-2-6 0,-6 2-4 15,-6 0-3-15,-4 2 4 0,-2-1 5 0,-5 1 4 16,0 1-3-16,-1-1-3 0,-7 2-7 0,-8 1-7 16,11-7-6-16,-11 7-9 0,6-6-4 15,-6 6-6-15,0 0-4 0,0 0-4 0,0 0-13 16,0 0-40-16,0 0-57 0,-25-14-71 15,17 13-61-15,8 1-73 0,-9-2-81 16,9 2-66-16,-20 3-73 0,10-2-79 0,-1 4-194 16,3-1 72-16,2 0 67 0,-3 0-500 15,9-4-608-15</inkml:trace>
  <inkml:trace contextRef="#ctx0" brushRef="#br0" timeOffset="-136874.03">9903 5361 2931 0,'-18'8'-140'0,"9"-4"43"16,9-4 30-16,-20 7 33 0,11-2 33 0,-3-3 32 15,12-2 33-15,-17 8 35 0,9-4 31 16,8-4 4-16,-14 5 36 0,14-5 23 0,-4 9 23 15,4-9 12-15,0 0 11 0,0 0 6 16,31 14-2-16,-5-10-13 0,10-2-3 16,7-3-2-16,4 0-9 0,18-4-5 0,7 0-10 15,-4-1-13-15,0-3 3 0,3 2-11 16,1-1-12-16,-2-1-11 0,0 0-10 0,-4-1-11 16,-6 4-10-16,-10 1-11 0,-9-1-8 15,-6 1-11-15,-2 2-4 0,-8 1-8 0,-4-2-6 16,0 2-7-16,-3 1-6 0,-3-2-3 15,-1 1-5-15,-2 1-7 0,-12 1-3 0,17-3-8 16,-13 0-6-16,-4 3-25 0,0 0-38 16,0 0-63-16,4-13-72 0,-4 13-86 15,0 0-95-15,-20-13-79 0,11 9-100 0,-3 0-107 16,-2 0-179-16,-1 1 89 0,1-1 91 16,-3 4-580-16,-2-2-674 0</inkml:trace>
  <inkml:trace contextRef="#ctx0" brushRef="#br0" timeOffset="-130150.7">3918 5960 657 0,'0'0'95'0,"0"0"-30"0,-1-15-16 16,1 15 0-16,0 0 1 0,-2-19 2 0,2 19 14 15,-2-14 5-15,2 14 7 0,-2-16 7 16,0 4 12-16,2 12 3 0,-6-22 8 0,2 8 1 16,-2 1 0-16,-1-2 3 0,-3 2-1 15,-2 1 3-15,-1 1-6 0,-7 0 0 16,1 5-8-16,-4 2 18 0,-3 3 0 0,-5 1-5 16,-3 5-2-16,-7 5-3 0,-15 5-3 15,5 5-22-15,-1 6-3 0,7 4 4 0,3 5 4 16,3 7 2-16,2 3 0 0,8 4 2 15,2 3 3-15,2 0-2 0,5 3 0 16,5 5-3-16,3-3-6 0,3 2 0 0,5 1-2 16,6-9-5-16,3 5 1 0,11-4 4 15,5-6-4-15,10-6 0 0,6-6 0 0,6-9-1 16,1-14-1-16,1-7-7 0,17-9-3 16,4-11-4-16,2-5-1 0,-3-6 4 15,-1-5-5-15,-3-4-5 0,-5-2 0 0,-8-2-6 16,-3-5 4-16,-5-4 0 0,-7-4-2 15,-4-4 1-15,-7-1 2 0,-5 1-3 16,-3 2 19-16,-10 5 2 0,-2 9-1 0,-4 3-4 16,-6 0-6-16,-4 5-5 0,-1 0-4 0,-7 5-9 15,-3 3-8-15,-6 3-4 0,-14-2-2 16,3 8-1-16,-1 6-7 0,-4 4 0 16,1 3-4-16,-7 3-3 0,5 3-3 0,-18 3-7 15,6 3-21-15,9 1-23 0,11 0-42 16,3 0-47-16,0 1-49 0,10 2-63 0,3 1-51 15,1 0-53-15,6 2-55 0,3-1-42 16,2 1-157-16,4 0-74 0,3-1 90 0,3-2-287 16,1 3-352-16</inkml:trace>
  <inkml:trace contextRef="#ctx0" brushRef="#br0" timeOffset="-116535.58">1605 6013 2504 0,'0'0'8'0,"-14"9"-10"0,4-3 12 16,-5 4-7-16,1 0 28 0,-5 2 33 0,0 1 32 15,-1 0 16-15,1-1 43 0,-3-2 9 16,5 0 18-16,-2-2 17 0,1 1 12 16,3-3 4-16,-1 1 9 0,3-4 4 0,3 3 23 15,10-6-28-15,-16 0-11 0,16 0-6 16,0 0-11-16,24-31-8 0,14-1-6 0,15-5 1 15,7-10-8-15,8-3-9 0,7-5-6 16,26-10-10-16,6 2-6 0,7-3-8 0,2-1-11 16,-1 3-2-16,-9 4-7 0,-7 6-8 15,-23 13-7-15,-14 5-10 0,-4 7-6 0,-12 1-2 16,-11 10 7-16,-14 6-2 0,-7 3-14 16,-6 5-5-16,-8 2-8 0,0 2-36 15,0 0-24-15,0 0 0 0,-41 17 0 0,22-11 0 16,1 3 0-16,-1 2 0 0,-1-3 0 15,3 2 0-15,2 2-120 0,1-2-177 0,2 2-102 16,1 1-70-16,5 0-104 0,-4 2-229 16,4-2 16-16,1 2 64 0,-3-1-646 0,2-1-823 15</inkml:trace>
  <inkml:trace contextRef="#ctx0" brushRef="#br0" timeOffset="-98391.33">1413 8671 1306 0,'-22'16'174'0,"-1"-4"1"0,2 0 0 0,3-1-6 16,1-3-11-16,0 1-6 0,-1-1-10 16,5-2-1-16,1 1 14 0,2-2-19 0,10-5 5 15,-9 3 15-15,9-3 13 0,0 0 6 16,34-18 6-16,-3-1 2 0,20-10 1 16,9-6 6-16,6-2-16 0,2 0-10 0,3-1-11 15,-1-2-7-15,2 0-7 0,-1 2 9 16,-1-1-11-16,-4 2-11 0,0 1-2 0,-6 0-11 15,-4 4-10-15,-1 0-6 0,-11 4-7 16,-3 2-4-16,-14 6-5 0,-4 3-4 16,-9 8-2-16,-5-2-18 0,-3 3 3 0,-6 8-6 15,0 0-2-15,0 0-14 0,-40 4-23 16,9 9 2-16,-18 8 11 0,-5 4-17 0,-6 5-6 16,-4 2-1-16,-6 1-7 0,-4 6-7 15,-1 4 0-15,-5 0 5 0,3 5-7 0,1-1 8 16,3 0-5-16,1-3 4 0,8-1 3 15,6-7-5-15,11-3 1 0,7-5 1 0,9-8 1 16,9-5-4-16,9-4 1 0,7-5 5 16,6-5 5-16,0-1 7 0,0 0 7 15,54-25 2-15,-1-7 5 0,12-5 10 0,5-4 9 16,6-2 3-16,1-2 1 0,5 0 2 16,3-1 1-16,-2 0 3 0,1 3-2 0,-7 2-5 15,-5 4-2-15,-10 3-4 0,-6 6-7 16,-8 4-3-16,-13 7-1 0,-7 2-2 0,-11 6-3 15,-2 2-5-15,-5 1-9 0,-6 3-21 0,-4 3-44 16,0 0-42-16,0 0-55 0,0 0-64 16,-31 12-75-16,16-4-62 0,-5-1-75 15,1 0-79-15,-1 0-249 0,3 1 77 0,-1-2 67 16,3 4-452-16,-1-3-536 0</inkml:trace>
  <inkml:trace contextRef="#ctx0" brushRef="#br0" timeOffset="-90044.36">11451 7607 1825 0,'0'0'221'0,"-11"3"-41"0,11-3-29 16,0 0-6-16,-18 2 5 0,18-2 13 0,0 0 26 15,0 0-8-15,-17-2 8 0,17 2 1 16,0 0-1-16,0 0-7 0,6-26-4 0,-6 26-3 16,21-23-8-16,-6 9-10 0,3-2-11 15,3 2-15-15,-2 1-11 0,3 4-13 0,-5 2-13 16,-3 6-8-16,-14 1-5 0,15 7-5 15,-11 6-15-15,-4 9 12 0,-8 14 5 16,-7 15 18-16,-3 4 6 0,-7 1 30 0,0-2 16 16,0 1 9-16,0-6 8 0,0-3-4 15,11-10-12-15,2-6-7 0,6-6-7 0,6-5-8 16,4-5-9-16,2-1-7 0,6-4-13 16,5-6-8-16,8-4-10 0,5-2-5 0,4-7-24 15,21-6-36-15,-5-5-53 0,0 1-67 16,-3-4-70-16,-1-1-75 0,-3 0-82 15,-10 4-64-15,-8-1-71 0,0 3-64 0,-7 2-212 16,-3 2 32-16,-1 5 81 0,-2 0-547 16,-7 2-641-16</inkml:trace>
  <inkml:trace contextRef="#ctx0" brushRef="#br0" timeOffset="-89832.77">12252 7650 3104 0,'-4'-21'-56'0,"4"21"23"16,-8-9 11-16,8 9 16 0,0 0 21 15,-10-12 16-15,10 12 18 0,0 0 3 16,0-13 1-16,0 13-6 0,0 0-4 0,10-17-5 16,2 10-2-16,-3-2-18 0,3 1-35 15,0 1-67-15,1 1-80 0,-5 0-61 0,2 4-121 16,-3-2-113-16,-7 4-4 0,0 0-85 15,0 0-51-15</inkml:trace>
  <inkml:trace contextRef="#ctx0" brushRef="#br0" timeOffset="-89714.58">12252 7693 1715 0,'-4'13'133'0,"0"-3"21"15,4-10 12-15,0 0 11 0,8 14-21 16,-8-14-3-16,13 0-9 0,-13 0 6 0,25-11-14 16,-9 3-15-16,1-4-20 0,5 1-49 15,-5-2-96-15,2-2-140 0,-1-2-185 0,-1 3-137 16,1 0 58-16,3-1-167 0,-9 3-113 15</inkml:trace>
  <inkml:trace contextRef="#ctx0" brushRef="#br0" timeOffset="-86623.8">13044 6926 2349 0,'0'-21'59'0,"-4"4"28"0,2 6-2 0,-9 2 0 16,3 5 1-16,8 4 12 0,-27 0 8 16,7 5-11-16,-5 7 14 0,0 7 32 0,0 3 5 15,-10 15 3-15,10 6 5 0,0 0 6 16,7 3 7-16,7-5 4 0,3-3 2 0,8-4-7 15,4 3-25-15,3 0-5 0,7-1-18 16,7 9-10-16,8-2-11 0,0-7-11 0,4-1-6 16,6-4-8-16,-6-8-55 0,-2-6-86 0,-2-3-96 15,0-5-101-15,0-1-100 0,-7-3-130 16,3-5-147-16,-8 0 75 0,1 0-408 16,-7 0-452-16</inkml:trace>
  <inkml:trace contextRef="#ctx0" brushRef="#br0" timeOffset="-86223.12">13213 7334 2607 0,'-2'-16'-26'0,"2"2"27"0,2-1 22 16,-2 4 13-16,0 11 19 0,8-23 24 15,-5 12 25-15,3 1 29 0,2 1-6 0,4 1 17 16,1-1 7-16,-1 5-4 0,1 0-9 16,-1 2-4-16,-12 2-2 0,27 5-6 15,-19 0-3-15,3 4-10 0,-3 0-6 0,-6 1-10 16,2 3-5-16,-4 1-10 0,0-14-4 15,-2 25-10-15,-2-12-7 0,2 0-5 0,-4-2-4 16,3-1-4-16,3-10-2 0,-4 15-5 16,4-15-3-16,-4 9-7 0,4-9-3 0,0 0-3 15,0 0-1-15,0 0-6 0,0 0-1 16,11-30-1-16,-1 13-5 0,-2-4-2 16,7-2 0-16,-5-1-1 0,4-1-1 0,-3 3-1 15,-1 0 3-15,-2 5 1 0,0 3 18 16,-1-2 13-16,-3 7 12 0,2-1 0 0,-6 10 1 15,4-11 13-15,-4 11 8 0,0 0 6 16,0 0 7-16,0 0-4 0,0 0-21 0,0 0 0 16,-4 40-6-16,8-29-3 0,4 2-7 15,-1-3-3-15,3 1-2 0,-2-1-6 0,5 1-16 16,3-3-48-16,-3-4-70 0,1-2-79 16,1-2-82-16,-1-1-86 0,-2 0-85 15,-3-3-105-15,-1-3-156 0,0 0 70 0,-8 7-504 16,6-13-593-16</inkml:trace>
  <inkml:trace contextRef="#ctx0" brushRef="#br0" timeOffset="-86039.58">13354 7007 3014 0,'-19'2'19'0,"19"-2"40"16,-14 2 8-16,14-2 4 0,0 0 19 0,0 0 11 15,0 0 34-15,0 0 8 0,0 0-5 16,31-26-13-16,-19 14-12 0,9 0-12 0,1 1-11 15,-1-2-13-15,2-2-29 0,2 2-102 16,1 2-101-16,-3 0-118 0,-2 1-121 16,-2 4-192-16,-1 1 60 0,1 3-292 0,-5 2-303 15</inkml:trace>
  <inkml:trace contextRef="#ctx0" brushRef="#br0" timeOffset="-85876.86">13823 6975 2262 0,'0'0'87'0,"0"0"35"0,12 4 3 16,-12-4-3-16,0 0-20 0,0 0-8 16,21-7-11-16,-9 0-7 0,-3 0-11 15,7 0-7-15,-2-2-32 0,3 1-85 0,-2-3-112 16,-1 2-114-16,0 0-200 0,3-1 14 16,-5 2-125-16,5 0-95 0</inkml:trace>
  <inkml:trace contextRef="#ctx0" brushRef="#br0" timeOffset="-85307.29">14253 6665 1867 0,'0'0'136'0,"0"-13"16"16,0 13 10-16,0 0-4 0,0 0 11 0,0 0 22 15,0 0 9-15,0 0 18 0,0 0 12 16,0 0-7-16,0 0-13 0,0 0-11 0,0 0-15 16,-13 51-12-16,7-30-15 0,2 3-14 15,-2 1-10-15,-3 3-13 0,5 2-8 16,-2-1-14-16,-2-1-7 0,0 1-9 0,5-3-8 15,1-3-7-15,-2-2-6 0,0-3-6 16,0-2-3-16,0-2-1 0,4-2-7 0,0-12-3 16,-6 14-1-16,6-14-5 0,0 0-7 15,0 0-3-15,0 0-2 0,0 0-2 0,0 0-5 16,0-42-2-16,6 25-1 0,-2-4-4 16,4-4-1-16,1 1-1 0,-1-1-1 0,4 2-5 15,-2-1 2-15,-3 2-2 0,-1 2 2 16,-2 3 3-16,0 2-9 0,0 2 7 0,2 2-3 15,-4 2-2-15,-2 9-3 0,1-13-4 16,-1 13 7-16,0 0 1 0,0 0-3 16,0 0 0-16,0 0 1 0,0 0 1 0,0 0 2 15,0 0-1-15,-9 38 0 0,9-38 2 16,6 22 4-16,-1-13-3 0,1 0 3 0,2-2 1 16,6-1-1-16,-3-3 2 0,-11-3-2 15,25-2-6-15,-13-2 4 0,3-5 0 16,-3 1-2-16,2-3 1 0,-3-3 1 0,1-1 1 15,1-3-1-15,-5-2 11 0,6 0 10 16,-6 4 9-16,-1-2-13 0,1 1 5 0,-2 3-1 16,4 3 0-16,-7 0-2 0,3 1-5 15,-6 10-5-15,10-9 7 0,-10 9-7 16,0 0 2-16,0 0 1 0,10 28-2 0,-10-14 4 16,-2 2-6-16,2 4 8 0,-4 2-4 15,0-3-5-15,0 3-4 0,-2-3-51 0,2-2-82 16,0 0-102-16,3-4-97 0,-5-2-113 15,2-4-159-15,4 0-121 0,0-7 90 0,0 0-543 16,0 0-638-16</inkml:trace>
  <inkml:trace contextRef="#ctx0" brushRef="#br0" timeOffset="-85089.55">14750 6405 3413 0,'9'-14'-3'15,"3"4"10"-15,-4 1 31 0,3 4 46 16,-1 4 43-16,-10 1 44 0,21-3 27 0,-21 3 25 15,25 7 21-15,-7 2-6 0,-3 1 4 16,-3 2-2-16,2 3-8 0,-3 1-12 16,-5 2 0-16,4 3-20 0,-6 0-17 0,-1 0-17 15,-3 3-16-15,-3 2-13 0,-3 2-13 16,-2-1-14-16,-6 3-11 0,-1 0-30 0,-2 0-70 16,-1-3-88-16,-3 0-101 0,-1 2-115 15,-9 5-119-15,4-7-124 0,4-2-219 16,4-1 66-16,-5-2 91 0,5 2-579 0,0 1-655 15</inkml:trace>
  <inkml:trace contextRef="#ctx0" brushRef="#br0" timeOffset="-84421.33">13283 7722 3152 0,'-16'5'-22'0,"2"-2"37"0,3-1 19 15,11-2 11-15,0 0 6 0,0 0 18 16,0 0 17-16,0 0 48 0,21-27 29 16,22 2 11-16,7-4-2 0,12 0-9 0,14-3-4 15,9-4-16-15,33-4-11 0,4-3-10 16,0 0-14-16,1-1-8 0,-1-2-12 16,7 1-4-16,-1 0-10 0,-2 2-9 0,-2 1-5 15,-5 4-6-15,-30 8-6 0,-2 4-9 16,-12 0-13-16,-11 4-49 0,-7 4-70 0,-17 8-82 15,-14 2-94-15,-7 4-108 0,-13 4-180 16,-6 0-69-16,0 0 45 0,-27 24-384 16,-4-8-443-16</inkml:trace>
  <inkml:trace contextRef="#ctx0" brushRef="#br0" timeOffset="-84022.41">14164 7569 2568 0,'-21'8'48'0,"4"-1"29"16,-1 0-4-16,3 1 2 0,-3 3-9 0,7 0 9 16,-7 2 13-16,6-1 16 0,-1 6 21 15,1-4-4-15,3 4-2 0,-1-3-4 0,6 2-12 16,0-2-11-16,4-3-6 0,4 1-9 16,2-4-3-16,5 4-9 0,3-6-7 0,3-1-3 15,5-2-7-15,-3-2-7 0,-1-2-1 16,-1 0-4-16,0-6-6 0,-1 3-1 0,-6-5-2 15,1 1-4-15,-7-3-3 0,0 1 0 16,-4 9 3-16,0-20 15 0,0 20 3 0,-8-22 6 16,2 12 9-16,1 0 5 0,-5 2 11 15,6-2 5-15,4 10 5 0,-12-17-3 16,12 10-8-16,0 7-6 0,6-19-6 0,0 8-7 16,10 0-5-16,-3 0-1 0,8 0-8 15,1-3-3-15,1 3-3 0,-2-1-5 16,1 2-2-16,-5 2-4 0,1 1-4 0,-3-1-9 15,-5 3-37-15,3 1-52 0,-1-1-63 16,-2 1-52-16,-3 0-62 0,1 1-73 0,-8 3-59 16,12-6-138-16,-4 5-84 0,-3-3 69 15,-5 4-336-15,16-6-363 0</inkml:trace>
  <inkml:trace contextRef="#ctx0" brushRef="#br0" timeOffset="-83821.96">14600 7384 2416 0,'6'-6'34'16,"-6"6"31"-16,8-10 23 0,-8 10 22 15,0 0 20-15,0 0-3 0,6-9 35 0,-6 9 20 16,0 0 22-16,0 0 11 0,0 0-5 16,0 0-7-16,-18 33 7 0,16-22-11 15,-5 6-12-15,-5 1-38 0,4 3-9 0,-5 5-19 16,1 3-6-16,-5 1-13 0,5 0-12 16,-2 1-9-16,3-1-14 0,1-3-59 0,0-5-92 15,5 2-92-15,-1-5-98 0,2-2-110 16,4-2-160-16,0-6-108 0,0 0 85 0,0-1-431 15,0-8-474-15</inkml:trace>
  <inkml:trace contextRef="#ctx0" brushRef="#br0" timeOffset="-83287.83">14821 7481 2930 0,'10'-15'87'0,"-2"5"27"0,-6 0 28 15,-2 10 2-15,5-8 13 0,-5 8 23 16,0 0 28-16,0 0 15 0,0 0-17 0,0 0-11 15,-21 31-12-15,13-13 6 0,1 2-16 16,-7 7-14-16,6 2-11 0,-5 3-14 16,5 0-13-16,0-5-6 0,-1 0-15 0,3-2-7 15,2-3-7-15,0-1-15 0,0-3-4 16,0-3-6-16,4 0-6 0,0-3-1 0,0-3-4 16,0-9-4-16,0 0-4 0,6 14-6 0,-6-14-6 15,0 0 0-15,0 0-2 0,0 0-5 16,16-23-2-16,-13 11-4 0,-3 12-1 15,6-26 0-15,-6 12-6 0,2 0 2 0,2 1 0 16,-2-1-2-16,0 2-6 0,-2 0 3 16,0 12 0-16,2-19-1 0,2 11-6 0,-4 8 4 15,4-14-9-15,-4 8 5 0,0 6-5 16,3-11 0-16,-3 11 0 0,2-8 3 0,-2 8 12 16,0 0-14-16,2-13-1 0,-2 13 3 15,0 0 8-15,0 0 4 0,8-1 6 0,-8 1 5 16,0 0 1-16,0 0 0 0,18 3 4 15,-18-3 6-15,9 3 2 0,-9-3 3 0,10 2 5 16,-10-2 2-16,12 1-2 0,-12-1 6 16,7 1-1-16,-7-1 3 0,0 0 1 15,14-2-2-15,-14 2-9 0,0 0-3 0,6-10-5 16,-6 10 0-16,2-11-7 0,-2 11 2 0,4-9-8 16,-4 9 1-16,0-10-3 0,0 10-1 15,0-9-4-15,0 9-2 0,0 0-3 16,0-14-7-16,0 14-31 0,0 0-58 0,-4-12-66 15,4 12-65-15,0 0-76 0,0 0-62 16,-2-8-84-16,2 8-71 0,0 0-153 0,0 0-49 16,0 0 59-16,-8 22-552 0,8-22-671 15</inkml:trace>
  <inkml:trace contextRef="#ctx0" brushRef="#br0" timeOffset="-82486.63">14672 7894 3042 0,'-10'-9'-164'0,"10"9"36"15,0 0 21-15,-9-8 20 0,9 8 24 16,0 0 25-16,0 0 19 0,-4-11 19 0,4 11 17 15,0 0 9-15,-6-8 8 0,6 8 5 16,0 0 9-16,0 0 6 0,-12-10 8 0,12 10 6 16,0 0 2-16,0 0 5 0,-4-8-1 15,4 8 5-15,0 0-2 0,0 0 14 16,0 0 36-16,0 0 12 0,0 0 8 0,0 0 15 16,0 0 6-16,0 0 0 0,0 0-9 15,26 22-11-15,-19-14-13 0,-3 0-11 0,4 1-9 16,-2-2-6-16,2 5-10 0,-3-3-9 15,3 0-4-15,0 1-9 0,0-1-9 0,1-1-3 16,-1-1-7-16,2 0-4 0,-2 0 1 16,-1-1 0-16,-7-6 2 0,12 8 4 0,-12-8-4 15,13 5 3-15,-13-5-24 0,0 0-5 16,0 0-4-16,22-12-2 0,-22 12 1 0,4-14-7 16,-2 3-2-16,0-3 0 0,-2-2-3 15,-2-2 0-15,2-5-4 0,-2 1-4 16,-2-2 0-16,4-2 0 0,-4-1 3 0,0 3-6 15,4 2 0-15,0 2 1 0,-2 0-1 16,2 3 0-16,2 1 2 0,-4 2 1 0,4-2 5 16,2 2 5-16,-4 1 7 0,4 2 3 15,0-2 6-15,0 1 0 0,3 1 10 16,-1 0-2-16,6-2-4 0,-3 3-2 0,5-2 3 16,2 0 0-16,1-1 4 0,6-1-4 0,-1 1 4 15,7-2-3-15,-2 2-7 0,8 0-2 16,-2-1-1-16,0 0 2 0,1 1-4 15,-1 0-3-15,4 0-4 0,-4 2 3 0,-2-2-8 16,-2 3 3-16,-4 3-6 0,1-2-4 16,-9 1-3-16,4 4-20 0,-9-1-44 0,2 0-73 15,-7 3-84-15,-7 2-77 0,0 0-81 16,12 8-85-16,-12-8-152 0,0 0-103 0,-19 23 86 16,11-11-547-16,-6 1-640 0</inkml:trace>
  <inkml:trace contextRef="#ctx0" brushRef="#br0" timeOffset="-81519.05">15063 7637 2876 0,'0'0'-204'0,"0"0"36"0,0 0 26 16,0 0 22-16,0 0 11 0,0 0 8 15,0 0 21-15,0 0 20 0,0 0 24 16,0 0 17-16,-23-5 17 0,23 5 17 0,0 0 18 16,0 0 17-16,0 0 12 0,-17 2 15 15,17-2 6-15,0 0 5 0,0 0 0 16,0 0-2-16,0 0-4 0,0 0-1 0,0 0 2 15,0 0 1-15,0 0 4 0,0 0 4 16,0 0 3-16,0 0 22 0,0 0 10 0,0 17 10 16,0-17 7-16,0 17 7 0,0-17 0 15,0 25-1-15,-4-10-5 0,0 4-5 0,2 0-8 16,-4-1-5-16,2 0-7 0,-1 1-7 16,1 0-9-16,4-1-4 0,-4-3-12 0,4-2-6 15,-2 1-4-15,2-3-7 0,0-11 8 16,0 18 3-16,0-18 0 0,2 12-2 15,-2-12-7-15,0 0-5 0,0 0-5 0,0 0-6 16,0 0 4-16,0 0-8 0,0 0-12 16,17-36-14-16,-15 21-1 0,2-2-2 0,2 0 0 15,-2-2 1-15,4 0-6 0,-1 0-1 16,-1-1-4-16,8-1 0 0,-7 4 0 16,5-1-6-16,0 3-3 0,-1 2 4 0,-1 0-5 15,0 5 1-15,-3 0 4 0,3 5 10 16,-2 3 18-16,-8 0 10 0,17 12 11 0,-13-2 10 15,2 5 8-15,0 2 5 0,-2 0 5 16,0 1-2-16,-2-1 2 0,7 2 3 0,-5-2-2 16,2-1 1-16,4-2 1 0,-3 1 8 15,3-5 15-15,0-2 5 0,3-3 2 0,-1 0-4 16,3-5 7-16,-15 0-7 0,29-10-14 16,-11 1-86-16,-1-2-15 0,1-3 0 0,-3-3 0 15,-1-3 0-15,-2-3 0 0,1 0 0 16,-1-2 0-16,-1 2 0 0,-1-2 0 15,2 4 0-15,-3-1 0 0,-1 4 0 0,-2 1 0 16,0 0 0-16,0 6 0 0,-3 2-241 0,1 0-170 16,2 0-90-16,-6 9-119 0,4-10-233 15,-4 10 63-15,0 0 113 0,0 0-717 0,0 0-846 16</inkml:trace>
  <inkml:trace contextRef="#ctx0" brushRef="#br0" timeOffset="-60029.36">1700 9753 1664 0,'0'0'149'0,"-24"3"-37"16,11-1-9-16,1-1 8 0,-1 1 12 16,-1 0 12-16,14-2 12 0,-21 4 36 0,13 0 17 15,8-4 20-15,0 0 3 0,-16 1 18 16,16-1 16-16,0 0 2 0,0 0 10 0,31-25 26 15,-5 11-10-15,5-4-19 0,15-12-12 16,1-2-16-16,5-3-17 0,0 0-20 16,8 0-17-16,0-1-18 0,2 2-15 0,2 4-16 15,-4 0-14-15,-1 4-11 0,-3 3-12 0,-4 0-9 16,-5 4-10-16,-9 3-6 0,-7 5-9 16,-5 0-6-16,-5 3-3 0,-4 1-7 0,-1 1-4 15,-1 1-4-15,-5 1-2 0,0-1-8 16,-2 1-8-16,-3 0-33 0,-5 4-35 15,4-9-60-15,-4 9-58 0,0 0-62 0,0 0-76 16,-9-16-48-16,1 13-70 0,8 3-74 16,-22-3-154-16,9 3-78 0,-3-2 51 0,-1 2-547 15,-1 0-685-15</inkml:trace>
  <inkml:trace contextRef="#ctx0" brushRef="#br0" timeOffset="-6226.32">1496 11042 2915 0,'-17'0'76'16,"1"1"-14"-16,3 1 38 0,-3-1 14 15,-1 1 20-15,-1-2 52 0,1 2 3 16,1 1 8-16,3-1-9 0,13-2 13 0,-26 1-5 16,26-1-9-16,-15 0-9 0,15 0-7 15,0 0 4-15,0 0 1 0,62-23 7 0,-2 3 3 16,12-4-3-16,5-4-2 0,9-6-4 16,5 0-4-16,23-11-3 0,-4-1-2 15,-18 8-4-15,-9 1-5 0,-8 4-8 0,-7 3-7 16,-12 5-6-16,-5 4-3 0,-14 6-5 15,-8 4-8-15,-6 2-10 0,-6 2-42 0,-5 2-70 16,2 1 0-16,-9 4 0 0,-5 0 0 16,10-3 0-16,-10 3 0 0,0 0 0 0,0 0 0 15,-2 15 0-15,2-15 0 0,0 0 0 16,-4 14 0-16,4-14-78 0,-7 12-293 0,3-6-85 16,-2 1-104-16,-2 3-172 0,-2-2-107 15,1-1 75-15,-7 1-729 0,-1-5-941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2:42:59.96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16875 2860 328 0,'0'0'103'0,"0"-15"-46"0,0 15-13 0,0 0-15 15,0 0 5-15,0-16 0 0,0 16 5 16,0 0 5-16,0 0 10 0,0 0-5 16,-1-14 5-16,1 14-4 0,0 0 11 0,0 0 2 15,0 0 6-15,0 0 0 0,0 0 0 16,0 0 3-16,0 0-4 0,0-15 0 0,0 15 1 16,0 0 0-16,0 0 4 0,0 0 5 15,0 0 5-15,0 0 12 0,0 0 10 0,0 0 13 16,0 0 10-16,0 0 12 0,0 0 4 15,0 0 30-15,0 0 0 0,-6-11-3 16,6 11-1-16,0 0-4 0,0 0-1 0,0 0-3 16,0 0-6-16,0 0-6 0,0 0-13 15,-6-10-8-15,6 10-9 0,0 0-11 0,0 0-7 16,-4-15-9-16,4 15 0 0,0 0-6 16,-4-15-2-16,4 15-7 0,-4-10-3 15,4 10-3-15,0 0-4 0,-2-16 1 16,2 16-8-16,0 0-4 0,-2-14-3 0,2 14-3 15,0 0-3-15,-3-14-3 0,3 14-2 0,0 0 3 16,0 0 0-16,-2-14 3 0,2 14 2 16,0 0 0-16,0 0-3 0,-6-10-4 15,6 10-4-15,0 0 0 0,0 0-8 0,0 0-3 16,0 0-4-16,0 0-5 0,-4-10 4 16,4 10-8-16,0 0-3 0,0 0 0 15,0 0-2-15,0 0 5 0,0 0-4 0,0 0-3 16,0 0 2-16,0 0-5 0,0 0 2 0,0 0 1 15,17-9-23-15,-17 9 2 0,0 0 5 16,16 0-2-16,-16 0 4 0,13 0 0 0,-13 0 5 16,16-4-1-16,-16 4-1 0,19-2-2 15,-19 2 2-15,25-1 4 0,-11-1-2 16,2-1-2-16,1 1 0 0,2-1 2 0,3-1 1 16,-1 3 2-16,2-2-3 0,-1-1 4 15,1 1-4-15,2 1 0 0,2-1-2 0,2 0 1 16,2 0 3-16,0-1 0 0,0 1-3 15,2-1 0-15,0 1 3 0,0 0-1 0,0 0-1 16,0 1 0-16,0-2 2 0,-2 3 1 16,2-2-5-16,-2 1 1 0,2 0 1 15,-2 1 0-15,0-3 4 0,4 2-3 0,0 1 1 16,7-3 3-16,1 2-3 0,3-4 3 16,-1 2-5-16,21-1 4 0,0-2-2 0,2 0 1 15,-3 0-3-15,-1 1 0 0,-9 1-5 16,-11 2 6-16,1-2-1 0,-1 3 0 0,-1-3 2 15,-2 3-1-15,-6-2 3 0,1 0-3 16,-1 1-2-16,0 0 0 0,2 1 2 0,4-3-2 16,-1-1 5-16,3 2-4 0,4 0 0 15,1-2-4-15,16 1 6 0,-2-3 2 0,2 3-5 16,0-1 3-16,0 1-3 0,-12-1 0 16,-7 5 2-16,-1-3-4 0,-1 1 6 15,-8 1 1-15,0-1-6 0,-2 1 2 0,0 1-2 16,-2-2 4-16,0 1 2 0,0 1-7 15,0-2 4-15,0 0 7 0,-2 1-8 0,4-1-2 16,-2 0 5-16,2 0-3 0,-1 0 2 16,3-1 2-16,2 1 4 0,4 0-3 15,-4 0-3-15,-2 1-3 0,-1-2 4 0,3 3-1 16,-4-1-2-16,2 0 0 0,0 0 3 0,-2 1-4 16,0-1 1-16,-2 1 0 0,0 1-1 15,-2 0 0-15,-2-4 4 0,4 4-6 0,-4 0 11 16,2-2-3-16,-2 2-6 0,1 0 6 15,5-1-2-15,-4 0 0 0,0-1-3 16,-2 2-2-16,2-2 3 0,-2 2-2 16,0-1 1-16,-2 1 1 0,1 0-1 0,-1 0 5 15,-2 1-3-15,2-1 2 0,-5 2-4 16,3 0-2-16,-2-2 0 0,2 1 6 0,-1 0-6 16,1 1-1-16,-2-2 3 0,2 0 7 15,3 4-4-15,-1-4-1 0,0 0 0 0,0 1-2 16,0-1 0-16,1 2 0 0,1-2 2 15,0 0 1-15,0 0 2 0,0 0-5 16,4 0 3-16,-2 0-2 0,2 0 3 0,-2 0 1 16,-2 1-5-16,1-1 1 0,-5 0-2 0,2 2 1 15,-6-2 2-15,1 0-5 0,-5 0 8 16,1 2-7-16,1-2 3 0,-5 0-2 0,1 1-5 16,-3-1 7-16,2 1 0 0,-3-1-4 15,-9 0 6-15,18 1-6 0,-8 1 1 16,-10-2-1-16,13 2 0 0,-5-1 4 0,-8-1-3 15,12 1-1-15,-12-1 5 0,11 3-2 16,-11-3 0-16,10 1 1 0,-10-1 2 0,11 5-2 16,-11-5 3-16,10 2 4 0,-2 0 0 15,-8-2-2-15,17 3 9 0,-7-3-4 16,-2 1-4-16,1 1 3 0,1 1-1 0,0-3 1 16,1 3-2-16,-1-2-2 0,0 0-1 15,0 1 2-15,-1-1-2 0,1 1 0 0,0-1 2 16,-1 0-1-16,1 1 2 0,4 1-2 15,-5-2 0-15,1-1 4 0,4 2-1 0,-3-2-3 16,-11 0-2-16,20 3-2 0,-9-2 4 16,-11-1-5-16,21 1 0 0,-21-1 1 0,18 3 0 15,-18-3-2-15,17 4-1 0,-17-4 0 16,14 1 1-16,-6-1 0 0,-8 0 4 0,13 4-8 16,-13-4 1-16,10 3 0 0,-10-3 1 15,8 1 1-15,-8-1-1 0,9 3-1 16,-9-3-4-16,0 0 8 0,8 6-4 0,-8-6 5 15,0 0-3-15,8 10 6 0,-8-10-2 16,0 0-3-16,2 16 1 0,-2-16 4 0,0 19-3 16,0-10 8-16,0-9-6 0,0 25 5 15,-2-10 4-15,0 2-1 0,0 2 9 16,0 0 2-16,0 0 1 0,0 2 22 0,0 0 5 16,0-2 2-16,0 0 2 0,2-2-3 0,0 0 0 15,0-1-1-15,0-1-2 0,0-2-4 16,0 0-1-16,0-3-4 0,0 2-2 0,0-4-1 15,0-8-2-15,0 15-1 0,0-8-2 16,0-7-1-16,2 12-4 0,-2-12 3 16,0 10-5-16,0-10-8 0,0 0-34 0,0 0-62 15,0 0-81-15,0 0-92 0,0 0-102 16,0 0-130-16,0 0-144 0,0 0-162 0,0 0 70 16,-31-18-688-16,22 13-859 0</inkml:trace>
  <inkml:trace contextRef="#ctx0" brushRef="#br0" timeOffset="13662.85">3837 2855 1165 0,'0'0'120'0,"0"0"-48"15,0 0-19-15,0 0 2 0,0 0 13 0,0 0 16 16,0 0 16-16,0 0 9 0,0 0 13 16,0 0 6-16,0 0-1 0,0 0-3 15,0 0-1-15,0 0-2 0,0 0-6 0,0 0 6 16,0 0 9-16,0 0-9 0,0 0 5 16,0 0-4-16,0 0-5 0,0 0-10 0,0 0 2 15,0 0-2-15,0 0-5 0,-13-22 2 16,13 22-2-16,0-12 1 0,0 12 4 0,0-16-3 15,0 16-8-15,0-19-5 0,0 19-6 16,1-21-2-16,1 12-7 0,2-3-5 0,-4 12-6 16,6-21-3-16,-2 10-7 0,-2 1-3 15,-2 10-6-15,8-17-4 0,-6 10-4 16,-2 7-1-16,5-15-3 0,-5 15-5 0,8-11-6 16,-8 11-1-16,6-9-2 0,-6 9-1 15,4-10-4-15,-4 10 0 0,0 0-4 0,10-11-2 16,-10 11 0-16,7-5-1 0,-7 5 1 15,0 0 1-15,18-7-1 0,-18 7 1 16,19-2 0-16,-5 0-1 0,-1 2-1 0,3-3 5 16,1 3-1-16,1-1 1 0,-1 0-1 15,4-1 0-15,3 2-3 0,-3-1 1 0,2 1-2 16,2-1 2-16,1 1-3 0,-1-2 0 16,2 2-1-16,6 0 1 0,2 0-3 15,2 2 3-15,7-2-1 0,5 0 0 0,1 0 0 16,20 1 0-16,0-1-1 0,1 0 0 15,-1 0 0-15,-4 1-1 0,-8-1 1 16,10 2-1-16,-12-2 0 0,14 1 0 0,0-2 1 16,-1 2 1-16,5-1-1 0,0 0-1 15,-3-1-3-15,3 1 5 0,0-3-1 0,-3 0-1 16,3 1-2-16,-2-1 0 0,-5 2 1 16,1-3 1-16,-13 2-3 0,-5 0 1 0,-2 0 1 15,1-1-1-15,-3 2 3 0,3-2-4 16,-3 3 0-16,3-2 2 0,-1 0-3 0,-3 2 1 15,3 0 1-15,-3 0-1 0,1 0-1 16,-9 0 2-16,2 0-1 0,0 0 0 16,-4 0 2-16,-1 2 0 0,-1-4-2 0,0 2 1 15,0 0-1-15,-4 0 0 0,0 0 1 0,-1 0 0 16,-1 0-1-16,0 0-1 0,0-1-1 16,0 1 4-16,0-2-4 0,0 2-1 0,-2 0 5 15,3 0-1-15,-3 0-2 0,2-2 17 16,0 2-1-16,-2 0-2 0,0 0-2 15,-1 0-3-15,5 0 1 0,-4 0-1 0,-2 0-5 16,2 0 5-16,-1 0-2 0,1 0 0 16,0 0-1-16,0 0 1 0,0 0-2 15,-1 0 1-15,-1 2-2 0,2-2-1 0,-4 2 0 16,5-2-5-16,-5 1 6 0,0-1 0 16,3 0 0-16,-3 0-2 0,-2 2-1 0,-1-2 3 15,-1 2-2-15,1-2 0 0,1 2-2 16,-4-2 2-16,3 1-1 0,-1 0-1 15,-1 0-1-15,1-1 2 0,1 2 2 0,-3 0-2 16,1-2-5-16,1 1 8 0,-3-1-4 16,3 1 0-16,-3 1 0 0,1 0 3 0,-1-2 1 15,1 2 3-15,-15-2-5 0,24 0 1 16,-13 0 0-16,-11 0 1 0,23 1 1 0,-9-1 1 16,-14 0 2-16,17 2-1 0,-17-2 1 15,18 0-1-15,-18 0 1 0,15 0-2 0,-15 0-1 16,14 1 4-16,-14-1-2 0,15 0 0 15,-15 0 3-15,0 0-2 0,20 0 2 0,-20 0-3 16,11 0-1-16,-11 0 0 0,0 0 0 16,18 0-7-16,-18 0 5 0,0 0 0 15,15 2 2-15,-15-2-3 0,0 0 1 0,0 0-1 16,16 0 0-16,-16 0-1 0,0 0 0 16,0 0-2-16,0 0 1 0,14 0 0 0,-14 0-1 15,0 0-1-15,0 0-2 0,0 0 2 16,0 0-3-16,0 0 3 0,0 0-1 0,0 0-1 15,0 0 6-15,13 2-4 0,-13-2 2 16,0 0-1-16,0 0 2 0,0 0 1 0,0 12 0 16,0-12 0-16,0 0 3 0,0 0-9 15,-4 22 4-15,4-22 7 0,-4 13-2 16,4-13 2-16,-4 15 2 0,4-15 2 16,-3 17-3-16,1-7-16 0,-2 0 1 0,4-10 3 15,-4 22-2-15,2-12 3 0,-2 1-2 0,4-11 5 16,-4 23 2-16,2-11 0 0,0 0-5 15,-2-3 2-15,4 4 4 0,0-13 0 0,-7 21 2 16,5-9 1-16,2-1-2 0,0-11-2 16,-6 19 1-16,6-10 4 0,0-9-8 0,-4 18 5 15,4-18-3-15,0 16 1 0,0-16 0 16,0 0 1-16,0 17 5 0,0-17-2 16,0 11-1-16,0-11-13 0,0 7-47 0,0-7-97 15,0 0-139-15,-12 1-194 0,12-1-238 16,0 0 33-16,-23-21 91 0,13 0-533 0,-5-12-599 15</inkml:trace>
  <inkml:trace contextRef="#ctx0" brushRef="#br0" timeOffset="-168795.15">17637 10327 1580 0,'0'0'144'0,"-25"0"-33"0,11 0-4 0,1 0 7 15,-3 2 1-15,1-2 7 0,15 0 7 16,-25 2-2-16,13 0 43 0,12-2 16 16,-18 2-17-16,18-2 7 0,-13 2 8 0,13-2 31 15,0 0 6-15,0 0 5 0,0 0-4 16,44 13-2-16,-22-10 11 0,5-1-31 0,8-1-8 16,2-1-10-16,-1 2-6 0,9-2-16 15,2 0-4-15,-3 0-7 0,-1 0-8 16,-6-2-3-16,-3 2-7 0,1 0-2 0,-8-1-4 15,1 1-1-15,-7 0 0 0,-2-2 4 16,-1 2 3-16,-3 0-1 0,-1-1 0 0,-14 1-1 16,23 0-8-16,-23 0-8 0,19-2-10 15,-19 2-7-15,14 0-10 0,-14 0-9 0,0 0-26 16,17 0-51-16,-17 0 0 0,0 0 0 16,12-3 0-16,-12 3 0 0,0 0 0 0,8-2 0 15,-8 2 0-15,0 0 0 0,0 0 0 16,0 0-87-16,0 0-124 0,0 0-37 15,0 0-39-15,0 0-43 0,0 0-37 0,0 0-23 16,0 0-29-16,0 0-32 0,0 0-12 16,0 0-115-16,0 0-106 0,0 0 45 0,-2 15-394 15,2-15-507-15</inkml:trace>
  <inkml:trace contextRef="#ctx0" brushRef="#br0" timeOffset="-163138.22">8566 10097 471 0,'-8'7'-464'0,"0"1"461"16,4 0 1-16</inkml:trace>
  <inkml:trace contextRef="#ctx0" brushRef="#br0" timeOffset="-134959.21">3891 4076 1118 0,'2'-11'162'0,"0"0"-75"16,-2 11-18-16,4-11-1 0,-4 11-7 15,0 0-1-15,0 0-11 0,0-15-9 0,0 15-1 16,0 0-4-16,0 0 8 0,0 0 29 15,0 0 18-15,-6 48 3 0,4-17 3 0,-2 9-3 16,3 19 1-16,-7 3 0 0,0 5 1 16,0 7 0-16,-1 3 23 0,-3 6 8 15,2 5 0-15,-3 3 3 0,-3 3-17 0,1-3 1 16,-3-1-9-16,1 0-7 0,-3 1-9 16,5-2-23-16,-3 0-4 0,1-5-2 0,2-3 4 15,1-2-10-15,0-4-2 0,5-9-4 16,1-1-5-16,-2-13-5 0,6-8 1 15,1-13-7-15,3-5 1 0,-2-4-5 0,4-7 4 16,1-2-6-16,5-3-1 0,4-2-1 16,3-2-4-16,5-3-1 0,3-1-3 0,4-2-1 15,4-2 3-15,4-1-5 0,10-1 0 16,-1 0-2-16,24-6 0 0,4-2 1 16,5 0 0-16,10-3-2 0,10 0 0 0,6-3 2 15,2 2 2-15,1-1 3 0,3 2 3 16,1 3 19-16,3 2-3 0,3 0-3 0,-6 5-3 15,-1 1-2-15,-8 0-2 0,-4 1-3 16,-12 1 0-16,-6-1-5 0,-5 1 7 16,-10-2-8-16,-14 2-1 0,-9-4-3 0,-6 3 6 15,-6-5-6-15,0 0 3 0,-6-5-1 16,0-2 5-16,-1-6 2 0,-5-3 2 0,1-3 3 16,-5-6-2-16,-1-5-2 0,-2-18-4 15,1-8-3-15,-1-8-3 0,1-7-4 16,1-4-1-16,0-4-2 0,1-4 0 0,5 1 0 15,-1 0 3-15,3 2 7 0,-1-2 7 16,2 6 5-16,1 1 1 0,3 1-3 0,-4 4-4 16,0 1-1-16,1 6-2 0,-5 2 5 15,1 4 3-15,-5 6 1 0,-1 1 0 0,-4 11 1 16,-3 8-2-16,-3 4 1 0,2 5 3 16,-2 2-3-16,0 2-2 0,-2 3-2 0,2 2-1 15,-2 0-1-15,0 4-2 0,0 1-1 16,0 3-4-16,2 1-4 0,-2 12 0 0,-2-21-2 15,2 21-5-15,2-15 2 0,-2 15 1 16,-2-13-4-16,2 13 1 0,0 0 1 16,-8-10-1-16,8 10 0 0,0 0-2 0,-8-9 2 15,8 9 1-15,0 0 0 0,0 0-2 16,0 0 1-16,-9-7 0 0,9 7 0 16,0 0-1-16,0 0-1 0,-10-4-3 0,10 4-16 15,0 0-45-15,0 0-71 0,-17 4-80 0,17-4-97 16,-14 9-95-16,4-2-167 0,-1 4-114 15,-1 4 85-15,-1 3-359 0,1 2-438 16</inkml:trace>
  <inkml:trace contextRef="#ctx0" brushRef="#br0" timeOffset="-133218.7">4358 4546 2542 0,'-13'1'-38'0,"13"-1"29"0,0 0 30 0,0 0 24 16,-21-5 17-16,21 5 11 0,0 0 9 15,-2-11 4-15,2 11 12 0,0 0 2 0,25-28 7 16,-10 13 5-16,9 3 1 0,1-1-4 16,4-2-11-16,4 4-3 0,-6 1-9 0,-2 2-7 15,-2 3-4-15,-1 1-7 0,-5 1-2 16,1 3-3-16,-7 2-5 0,-11-2-2 15,16 8-6-15,-16-8-2 0,0 15-5 0,0-15-3 16,-6 19-5-16,6-19-2 0,-8 19-8 16,4-11-2-16,4-8 0 0,0 17-2 0,0-17-15 15,6 15-1-15,2-7 9 0,3-1 12 16,5 2 14-16,1-2 22 0,1 2 14 16,-3-2 10-16,1 2 7 0,-5-3 7 0,1 2 11 15,-4 0 16-15,-4 1 38 0,-2 1-10 16,-2-10 6-16,-12 25-3 0,-2-8-5 0,-3 0-10 15,-4 0-15-15,-3 1-11 0,-1-1-8 16,2-2-10-16,2-2-11 0,1-2-7 0,3-2-7 16,3-1-6-16,1-3-6 0,1 0-7 15,0 0-8-15,12-5-19 0,-21 2-38 0,11-1-60 16,1 1-60-16,9-2-71 0,-16 0-76 16,16 0-69-16,-15-2-67 0,15 2-54 0,-12 2-77 15,12-2-208-15,-10-3 83 0,10 3-469 16,0 0-606-16</inkml:trace>
  <inkml:trace contextRef="#ctx0" brushRef="#br0" timeOffset="-132567.4">5070 4314 3051 0,'0'0'-77'0,"2"-15"26"0,-2 15 12 0,0 0 5 15,3-11 12-15,-3 11 7 0,0 0 12 0,0 0 20 16,0 0 22-16,0 0 22 0,0 0 10 15,0 0 13-15,10 31 37 0,-6-16 2 16,-4 0-5-16,0 0 2 0,2 3 1 0,-2 0 1 16,2 2-5-16,-2 0-4 0,-2 0-6 15,2-4-9-15,0 3-7 0,0-4-9 16,0 0-3-16,-2-1-6 0,2-14 9 0,0 19 20 16,0-8 23-16,0-11-4 0,0 0-1 15,0 0-11-15,0 0-3 0,0 0-13 0,0 0-6 16,0 0-12-16,0 0-3 0,-4-43-8 15,6 21-10-15,0-4-6 0,4-4-5 16,-2-6-5-16,3-2-5 0,5-13-5 0,2-1-3 16,3 4 15-16,2 2-5 0,-3 9-4 15,1 7-21-15,1 3-1 0,1 4-4 0,-3 2-1 16,-1 6 1-16,-3 4-4 0,1 6 2 16,-3 4 3-16,-10 1-2 0,0 0 1 0,19 17 1 15,-19-2 1-15,-1 2-2 0,-5 5 4 16,-2 4-1-16,-4 4 0 0,-1 3 0 0,-1-3 1 15,1-1-2-15,3-4 2 0,-2-4-3 16,5-4 0-16,-1 0 4 0,0-1-8 0,4-5 7 16,-2 2-9-16,3-5 4 0,1-1 3 15,2-7-5-15,0 11-2 0,0-11 0 16,5 10 1-16,-5-10-3 0,14 9-2 0,-6-3 2 16,-1 1 4-16,3 2 2 0,0-2-4 15,3 2-6-15,-3-1-34 0,2 1-50 0,-3-1-66 16,5 1-77-16,-2-1-63 0,1 3-86 15,1-4-68-15,-1 4-240 0,1-1 34 0,-1-1 59 16,1 3-313-16,0-4-391 0</inkml:trace>
  <inkml:trace contextRef="#ctx0" brushRef="#br0" timeOffset="-131432.72">4461 5236 2296 0,'0'0'-136'0,"-17"0"25"0,17 0 24 0,-14 0 25 15,14 0 35-15,0 0 28 0,-19 0 36 16,19 0 31-16,0 0 14 0,-16-2 8 0,16 2 11 16,0 0 0-16,-9-11 0 0,9 11 5 15,1-15 21-15,-1 15 9 0,14-23-1 0,-4 10 4 16,1 0-8-16,3 0-5 0,1 2-27 16,-1-1-13-16,1 4-7 0,-5 2-5 15,2 4-5-15,-12 2 3 0,0 0 9 0,21 15 9 16,-21-2 2-16,-6 7 2 0,-1 3 3 15,-7 7 0-15,-2 0-5 0,-9 11-3 0,6-8-4 16,3-5 0-16,1 0 0 0,3-5 13 16,3-1-1-16,1-3 0 0,2-2 0 15,4-3-1-15,4-1 8 0,4-3-2 0,2-1-1 16,3 0-10-16,7-3-7 0,-1 0-10 16,2-5-4-16,3 1-14 0,-3-2 2 15,1 0-17-15,1-2-14 0,0 1-53 0,-3-1-64 16,-1-3-65-16,2 0-68 0,-3 2-65 15,-2-3-58-15,-1 2-44 0,-1-3-34 0,3-1-137 16,-5 1-74-16,2 0 80 0,1-2-268 16,-1 0-310-16</inkml:trace>
  <inkml:trace contextRef="#ctx0" brushRef="#br0" timeOffset="-130881.16">5118 4997 2408 0,'0'0'20'0,"2"-18"34"0,-2 18 24 16,2-13 21-16,-2 13 20 0,2-10 11 0,-2 10-19 16,0 0 0-16,6-10 0 0,-6 10 11 15,0 0 4-15,0 0 8 0,0 0 8 16,13 27 11-16,-9-9 5 0,-2 2 3 0,-2 5 0 15,-4 5-6-15,2-4-8 0,0 5-6 16,-3-1-12-16,1 0-8 0,-2 0-12 0,2-2-10 16,-2-2-9-16,2-4-8 0,-2-3-5 15,4 1-12-15,-1-4 5 0,1-5-12 16,0 3-4-16,2-14-2 0,-2 14-7 0,2-14-1 16,0 0-9-16,0 0-1 0,0 0-2 15,0 0-10-15,0 0-1 0,27-28-2 0,-17 17 0 16,3-3 12-16,5-3-2 0,1 2-2 15,0 0 3-15,7 1-1 0,-3 2 1 0,2 1 9 16,0 3 2-16,-3 3 3 0,-1 1-12 16,0 3 18-16,-3 2 10 0,-5 2 12 15,3 3 9-15,-7 0 13 0,-3 4 2 0,-2 0 3 16,-4-10-4-16,-8 25-5 0,1-10-6 0,-5 4-3 16,-4-1-7-16,-3 2-9 0,-4-1-5 15,1 3-7-15,1-7-4 0,0 1-4 16,0-1-3-16,1-2-5 0,3-4-2 0,1-1-4 15,1 0-5-15,1-7-8 0,3 3-32 16,1-3-49-16,0-1-57 0,10 0-44 0,-13-3-28 16,13 3-34-16,-10-5-35 0,10 5-40 15,-4-8-27-15,4 8-30 0,-6-7-43 16,6 7-34-16,0 0-62 0,-2-13-146 0,2 13-21 16,0 0 86-16,0 0-321 0,0 0-380 15</inkml:trace>
  <inkml:trace contextRef="#ctx0" brushRef="#br0" timeOffset="-128447.21">8194 3874 2309 0,'9'-16'-126'0,"-7"6"32"16,6 1 13-16,-6-1 31 0,4-1 30 0,-4 0 22 15,3 0 21-15,1-1 23 0,-2-1 19 16,-2 3 14-16,-2 10 10 0,2-19 8 16,-2 19 10-16,-2-20-1 0,2 20 3 0,-6-18-1 15,-5 9-6-15,1 2-4 0,-11 3-6 0,-1 0 7 16,-3 1-3-16,-8 4-23 0,-4 1 4 15,-3 6 9-15,-18 3-1 0,3 4 25 16,1 6-2-16,2 2-2 0,5 9-8 16,6 1-3-16,9 7 2 0,2 4-5 0,11 1-2 15,7-5-5-15,9-2-7 0,6-6-5 0,5 5-4 16,8-4-6-16,13 7-2 0,8-6-6 16,5-5-1-16,9-7-3 0,3-6 2 15,-4-6 5-15,-7-8 3 0,3-2 5 0,-1-8-1 16,11-6 6-16,-2-7 7 0,-3-3 8 15,-5-4 6-15,-3-2 2 0,-10-6-16 0,-6-2 3 16,-8 1-9-16,-7 3-2 0,-6 1 13 16,-2-1-3-16,-4 3-7 0,-4 1 2 0,-4 0-19 15,0 2-2-15,-7 2-9 0,-1-1-5 16,1 9-8-16,-5-2 13 0,1 4-25 0,-4 4-4 16,3 1-11-16,-1 3-22 0,4 4-34 15,1-1-53-15,1 3-57 0,5 2-66 16,10 0-51-16,-17 7-61 0,13-3-60 0,0 2-50 15,4-6-202-15,-2 13-14 0,2-2 63 16,0-11-306-16,0 21-388 0</inkml:trace>
  <inkml:trace contextRef="#ctx0" brushRef="#br0" timeOffset="-127713.3">8079 4306 2372 0,'0'0'-73'0,"0"0"31"16,12-23 33-16,-12 23 26 0,0 0 21 16,0 0 12-16,0 0 4 0,0 0 6 0,0 0 12 15,0 0 17-15,0 0 14 0,0 0 36 16,0 0 11-16,0 0-3 0,-6 43 0 0,4-23-21 15,0 3 8-15,-2 5-2 0,0 5 2 16,1 4 0-16,-1 4 6 0,-4 15-11 16,0-1-9-16,-2-1-9 0,3-11-9 0,-1-3-8 15,2-2-8-15,-2-3-10 0,1 1-5 16,-1-8-11-16,2-2-11 0,2-2-29 0,-4-6-56 16,5 0-78-16,-3-6-75 0,2-1-92 15,-2-4-79-15,0-5-134 0,6-2-112 16,-9-1 38-16,9 1-243 0,0 0-298 0</inkml:trace>
  <inkml:trace contextRef="#ctx0" brushRef="#br0" timeOffset="-127460.64">8002 4629 2424 0,'0'0'59'0,"0"0"9"0,-2-15 10 16,2 15 12-16,0 0 26 0,0 0 14 15,0 0-4-15,-39 15 16 0,23-4 2 0,-3 2 11 16,-6 6-8-16,-2 0-12 0,0 3-12 16,-12 8-12-16,-2 0-9 0,-1-1-13 15,5-2-8-15,4-4-10 0,6-6-4 0,7-3-5 16,1 0-9-16,3-4-8 0,1-1-9 16,3-2-20-16,5 0-31 0,7-7-46 0,-8 3-48 15,8-3-49-15,0 0-53 0,0 0-56 16,25-14-42-16,-11 4-94 0,7-1-175 15,-2-1 57-15,6-1-172 0,-1 0-188 0</inkml:trace>
  <inkml:trace contextRef="#ctx0" brushRef="#br0" timeOffset="-127228.7">8145 4623 1996 0,'0'0'39'16,"12"-3"0"-16,-12 3 9 0,0 0 34 0,0 0 27 15,23 3 15-15,-23-3 17 0,17 9-11 16,-5-4 16-16,2 3 14 0,-3 2-4 16,5 0-13-16,-3 2-7 0,1-1-16 0,3 4-10 15,1-2-9-15,1 2-9 0,-3-2-6 16,1 0-11-16,1 0-6 0,-1-4-30 0,2 4-57 16,-3-3-74-16,3-1-82 0,-5 0-88 15,-3-2-119-15,-3-1-194 0,2 2 57 16,-6-5-204-16,0 3-213 0</inkml:trace>
  <inkml:trace contextRef="#ctx0" brushRef="#br0" timeOffset="-126978.2">8048 5173 2066 0,'0'0'86'0,"-8"8"24"0,8-8 2 16,-9 6 7-16,-1 1 37 0,10-7 16 15,-17 19-5-15,7-7 11 0,-7 4 2 0,-1-1-8 16,3 1-11-16,-11 5-14 0,5-1-11 16,-2 1-12-16,3 2-14 0,-3-2-11 15,2 2-7-15,3-5-12 0,1-1-10 0,0 0-7 16,1-1-47-16,4-1-68 0,1-4-85 16,-1 2-92-16,2-5-106 0,1 1-194 0,3-2-70 15,2-3 83-15,4-4-239 0,0 0-245 16</inkml:trace>
  <inkml:trace contextRef="#ctx0" brushRef="#br0" timeOffset="-126744.2">7918 5293 2316 0,'0'0'100'0,"16"-16"10"16,-5 11 29-16,3 0 25 0,5 1-14 0,3 2 9 15,-1 2 8-15,2 2 1 0,1 2-4 16,1 5-9-16,0 0-12 0,-2 3-15 16,0 1-11-16,1 0-8 0,-7 1-11 0,3 2 5 15,-3-1-11-15,0-3-24 0,-7 1-75 16,6 0-100-16,-9-2-122 0,3-1-135 0,-2-1-276 16,-4 0 69-16,2-3 81 0,-6-6-273 15,7 8-252-15</inkml:trace>
  <inkml:trace contextRef="#ctx0" brushRef="#br0" timeOffset="-124961.22">7666 3748 1989 0,'0'0'-69'0,"0"0"26"0,6-11 24 15,-6 11 15-15,0 0 22 0,6-12 23 16,-6 12 16-16,0-11 8 0,0 11 5 16,0 0 8-16,0-20 0 0,0 20-1 0,-4-17-4 15,4 17-1-15,-4-20 1 0,-2 8-4 16,3 0 3-16,-5-3 1 0,-4 0-5 16,-1-1-2-16,-1-3-1 0,-3 2-5 0,-3 0 1 15,-1-3-3-15,-2 0 2 0,-2 0-3 16,-1 0-1-16,3 0-4 0,-2 0-5 0,-4 2-8 15,2-3 7-15,0 1-8 0,-3 1 0 16,3 0-3-16,-2-2-3 0,0 2 2 16,-2 0-1-16,-2 0-6 0,2 3-1 0,-15-6 4 15,7 5-4-15,0 4-5 0,-13-4 2 16,5 6-4-16,5 3 1 0,-1-1 1 0,-1 4-23 16,1-1 4-16,-2 2-2 0,5 3 3 15,3-2-3-15,2 1 1 0,0 2 0 0,6 0 3 16,0 2-1-16,0-1 2 0,0 2 1 15,2 4 3-15,-2 1-1 0,-2 5 6 16,-2 2 3-16,4 4 2 0,-10 9-4 0,8-2 10 16,-4 4-2-16,4-4 3 0,8-1 2 15,-3 1 3-15,3 1-3 0,-4 8 17 0,2-4 8 16,6-1 0-16,1 0-9 0,-1-2 5 16,3 3-4-16,1 3 2 0,1-3 0 0,-1 3 6 15,5-1 8-15,-2-1 0 0,1 1-1 16,3-3 0-16,0-4-2 0,0-2-3 0,3 1-2 15,-1-4-3-15,2-3-3 0,-2-2 0 16,4-2-1-16,-2-2-2 0,0-2 2 16,2 3-1-16,1-7-1 0,-1 3-1 0,2-9-1 15,-2 13-3-15,0-7 0 0,2-6-4 16,-4 10-4-16,4-10-1 0,-4 8-2 16,4-8-6-16,0 0-11 0,0 0-29 0,0 0-58 15,0 0-77-15,0 0-78 0,0 0-75 0,10 6-89 16,-10-6-136-16,0 0-177 0,23-8 81 15,-23 8-285-15,27-7-394 0</inkml:trace>
  <inkml:trace contextRef="#ctx0" brushRef="#br0" timeOffset="-123224.52">7754 3459 2298 0,'0'0'-108'0,"-10"-11"21"16,10 11 29-16,-6-8 16 0,6 8 7 16,0 0 1-16,0 0 8 0,-10-5 26 15,10 5 29-15,0 0 28 0,0 0 18 16,0 0 17-16,0 0 13 0,0 0 7 0,10 43 7 16,-6-32 28-16,4 2 0 0,-8 2-23 15,8 1 7-15,-8-3 12 0,3 2 17 0,-3 2 16 16,-3 1 6-16,-3 0 16 0,-4 4 0 15,-7 1-16-15,-9 0-9 0,-10 7-10 0,1-4-15 16,-10 1-12-16,8-10-12 0,6-3-15 16,0-3-9-16,2-2-9 0,2 0-13 0,2-3-3 15,2-1-8-15,5-1-5 0,-1 1-15 16,3-2-19-16,5 0-47 0,-1 0-64 0,6 0-87 16,6-3-91-16,-6 8-107 0,6-8-126 15,0 0-198-15,12 14 45 0,-2-11-357 0,-10-3-480 16</inkml:trace>
  <inkml:trace contextRef="#ctx0" brushRef="#br0" timeOffset="-121756.7">7622 4198 2473 0,'0'0'-179'0,"0"0"26"0,0 0 20 0,0 0 19 16,0 0 17-16,0 0 22 0,0 0 29 16,0 0 18-16,0 0 31 0,0 0 27 15,0 0 26-15,0 0 14 0,25 11 18 0,-25-11 10 16,0 0 10-16,0 0 1 0,0 0 0 15,0 0-2-15,0 0 10 0,0 0 3 0,0 0-3 16,0 0-7-16,0 0-6 0,0 0-4 16,-31-19-26-16,21 14-2 0,-1 0-2 15,-1-2 1-15,2 2-3 0,-5-3 1 0,-1 0 2 16,1 0-6-16,-6-4-2 0,1 1-12 16,1-1 2-16,-2 0 0 0,-1 0-3 0,7 0 1 15,-11-1 1-15,5 1-2 0,0 2-4 16,0 2 0-16,-5-4-4 0,3 4-2 15,0-2-8-15,-2 2 2 0,-2 1-2 0,-1 0-1 16,1-1-5-16,-2 2 3 0,0-2-2 16,0 4-1-16,-2-4-4 0,2 1 0 0,-2 1 2 15,2 1 1-15,0-2-1 0,0 2 3 16,-2 2-4-16,4-3 1 0,-4 3 12 0,0-1-2 16,2 2-3-16,-2 0-4 0,3 0 2 15,3 2-4-15,-2-1 0 0,0 4-4 0,2-1-2 16,-2 4 0-16,1-1-3 0,-1 0-1 15,2 3 1-15,2 1-3 0,2 1 0 16,-3 3-3-16,5-1 0 0,0 1-1 0,1 2 0 16,1 0-1-16,1 1 1 0,3-1-3 15,-3 1 2-15,6-1-2 0,-1 2 3 0,-1-1-1 16,2-2 0-16,-1 0-1 0,1 1 4 16,0 0 4-16,1 2-3 0,-1-2 5 15,0 1 3-15,1-1 1 0,-1 4 1 0,0-3 1 16,1 2 1-16,-1-1 2 0,0-1 3 15,2 1 1-15,-1-1 6 0,1-1 3 0,0 2 5 16,1 0 7-16,-1-4 1 0,0 2-2 16,0-2 2-16,2 1-1 0,1-3-1 0,-1 0-4 15,2 1-2-15,-2-3-3 0,4 2-4 16,-4-1-1-16,6-10-1 0,-5 18 0 16,3-10-7-16,2-8 5 0,-4 12-5 0,4-12 5 15,-4 11-7-15,4-11 0 0,0 0-3 16,-6 13 0-16,6-13-3 0,0 0 2 0,-2 14-2 15,2-14 2-15,0 0-2 0,0 0-2 16,0 0-4-16,-6 9 3 0,6-9-4 0,0 0-9 16,0 0-31-16,0 0-62 0,0 0-77 15,0 0-95-15,0 0-77 0,0 0-84 0,0 0-72 16,0 0-178-16,0 0-34 0,-11-23 107 16,11 23-316-16,-2-8-396 0</inkml:trace>
  <inkml:trace contextRef="#ctx0" brushRef="#br0" timeOffset="-121488.58">5932 4445 2421 0,'0'0'-77'0,"-4"-21"34"16,2 11 26-16,2 10 37 0,-4-14 25 15,4 14 26-15,0 0 21 0,0-17 4 0,0 17-4 16,0 0-6-16,0 0-3 0,0 0 6 16,0 0 43-16,0 0 15 0,0 0 5 15,-17 27 5-15,13-11 4 0,-2 3-15 0,4-3-3 16,-4 5-3-16,6-3 0 0,0-1-7 15,0-1-8-15,6-1-7 0,0 1-8 16,4-2-7-16,-1-4-9 0,5-1-2 0,1-2-12 16,1-1-5-16,-1-2-7 0,3-4-3 15,-1 0-13-15,1 0-14 0,1-4-47 0,1 1-80 16,-3 0-84-16,-3 0-90 0,1-1-98 16,-1-2-127-16,-1 3-192 0,-1-3 52 15,1 3-303-15,-3-4-412 0</inkml:trace>
  <inkml:trace contextRef="#ctx0" brushRef="#br0" timeOffset="-120089.25">9628 4251 2554 0,'0'0'0'15,"-18"6"28"-15,10-3 21 0,8-3 20 0,-11 8 23 16,11-8 25-16,-14 4 6 0,14-4 35 16,-11 5 7-16,11-5 1 0,-10 8 2 15,10-8 6-15,0 0 10 0,-4 9 10 0,4-9 11 16,0 0 7-16,29 12-3 0,-8-10-27 16,5-1-2-16,8-1-8 0,3 0-6 0,14-1-11 15,-5 1-9-15,5-2-9 0,-1-2-11 16,-2 3-8-16,1 1-10 0,-6-2-7 0,-9-1-13 15,-1 3-7-15,0-2-5 0,-8 2-7 16,1 0-6-16,-9 0-7 0,1-1-5 0,-3 1-1 16,-1 0-2-16,-14 0-2 0,21-1-8 15,-21 1 0-15,14-3-7 0,-14 3-5 0,0 0-15 16,0 0-33-16,11-3-62 0,-11 3-79 16,0 0-91-16,0 0-99 0,0 0-99 15,0 0-97-15,0 0-250 0,-35-5 85 0,35 5 81 16,-23 4-458-16,9-3-561 0</inkml:trace>
  <inkml:trace contextRef="#ctx0" brushRef="#br0" timeOffset="-117348.5">10976 4277 2880 0,'0'0'-80'0,"0"0"19"0,0 0 12 15,0 0 13-15,0 0 28 0,0 0 32 0,0 0 31 16,0 0 22-16,0 0 19 0,0 0 25 16,0 0-10-16,0 0 17 0,-3 8 12 15,3-8 5-15,19 7 8 0,-2-6 8 0,-3 0 4 16,5-1-3-16,6 0-1 0,3 0-3 16,5 0-8-16,0 0-5 0,1 0 9 0,3-1-6 15,2 0-2-15,-2-2-28 0,9 3-6 16,-3-3-8-16,0 2-11 0,-7-1-4 0,3 0-4 15,-6-2-8-15,-4 4 0 0,-2-1-11 16,2-2-1-16,-7 2-1 0,-3 0-6 0,-1 0-12 16,-1-1 0-16,-5 2 0 0,1 0-10 15,-5-4 4-15,-8 4-11 0,13 0 1 16,-13 0-7-16,8-3-22 0,-8 3-38 0,0 0-61 16,0 0-78-16,0 0-77 0,0 0-71 15,0 0-71-15,0 0-71 0,0 0-209 0,0 0 11 16,-21-12 63-16,21 12-373 0,0 0-450 15</inkml:trace>
  <inkml:trace contextRef="#ctx0" brushRef="#br0" timeOffset="-115571.75">12463 4247 2629 0,'0'0'-31'16,"0"0"17"-16,0 0 11 0,-18-5 17 15,18 5 21-15,0 0 24 0,0 0 24 0,0 0 34 16,0 0-2-16,0 0 22 0,0 0 24 16,0 0 1-16,0 0-4 0,55 0-4 0,-30 0 1 15,6-2-2-15,2-2-3 0,2 3-5 16,5-1-5-16,-1-3-10 0,6 0-9 15,-3 3-7-15,1-2-7 0,-4 0-5 0,-2 0-3 16,-5 2 2-16,-1-3-1 0,-5 3-3 0,-1 0-6 16,-4-1-2-16,0 1-9 0,-5 1-3 15,1 1-9-15,1-2-16 0,-6-1-5 16,1 1 3-16,-13 2 0 0,19-1-3 0,-19 1-5 16,14-3-2-16,-14 3-16 0,17-2-25 15,-13 0-47-15,-4 2-65 0,8-4-64 0,-8 4-52 16,0 0-42-16,6-8-49 0,-6 8-63 15,0 0-56-15,0 0-159 0,0 0-30 16,-21-7 72-16,21 7-289 0,0 0-330 0</inkml:trace>
  <inkml:trace contextRef="#ctx0" brushRef="#br0" timeOffset="-114863.14">13792 4104 2328 0,'0'0'11'16,"0"0"15"-16,0 0 3 0,0 0 3 16,0 0 9-16,0 0 22 0,0 0 26 0,0 0 30 15,0 0 26-15,0 0 39 0,0 0 9 16,0 0 4-16,27 3-2 0,-11-3-2 0,1-1-2 16,12-1 1-16,-3 0-2 0,10 1-5 15,-1-5-5-15,4 4-13 0,6-4-11 0,-3 2-16 16,1-1-29-16,-1 0-8 0,1 0-11 15,-6-1-6-15,0 4-8 0,-2-4-9 16,-2 4-6-16,-4-4-5 0,-4 5-7 0,0-1-5 16,-2 0-9-16,-3 0 1 0,-3 1-9 15,1 1-9-15,-1-1-28 0,0 1-35 0,-5-1-59 16,0 1-68-16,-3 0-56 0,-9 0-50 16,12-4-68-16,-12 4-61 0,0 0-141 15,0 0-111-15,0 0 82 0,0 0-369 0,0 0-423 16</inkml:trace>
  <inkml:trace contextRef="#ctx0" brushRef="#br0" timeOffset="-107008.18">17048 4039 1651 0,'4'-19'-26'0,"-2"3"16"16,0 4 27-16,-2 12 39 0,2-17 21 15,-2 17 16-15,0-9 14 0,0 9 3 0,0 0 1 16,0 0 1-16,-16-6 5 0,16 6-10 16,0 0 4-16,-27 14 5 0,17-6 1 0,-1 1 28 15,-1 1 5-15,0 2 3 0,1 3-1 16,-3-2-2-16,1 6-1 0,-1-2-4 16,-1 1-9-16,-1 3-6 0,1 0-12 0,-3 2-4 15,-3 1-7-15,1 0-6 0,1 1-7 16,-4-3-8-16,1 0-9 0,-1 1-7 0,2-1-6 15,3-3-7-15,-1-3-4 0,0 1-6 16,3-2-3-16,-1 0-7 0,5-5-4 16,-1 0-7-16,3-2-39 0,0 2-51 0,2-4-59 15,1 1-70-15,1-1-52 0,0 0-69 16,6-6-56-16,-10 7-149 0,10-7-96 0,0 0 55 16,-5 2-218-16,5-2-268 0</inkml:trace>
  <inkml:trace contextRef="#ctx0" brushRef="#br0" timeOffset="-106540.31">16529 3884 2319 0,'5'-10'30'0,"-5"10"1"15,0 0 0-15,0 0-1 0,0 0 16 0,0 0 31 16,26 16 26-16,-17-1 25 0,5 6-11 16,3 5 14-16,3 2 7 0,7 9-1 15,0 2 2-15,0 0-3 0,2 0 19 0,0-1-7 16,0-3 6-16,-4-7-8 0,-3-2-10 16,-1-2-13-16,-2 1-12 0,-1-5-9 0,-1-1-8 15,-3-1-9-15,-1 0-8 0,-1-5-8 16,-2 1-6-16,-2-5-3 0,-1 2-5 0,1 0-5 15,-2-3-6-15,0 0-12 0,-6-8-60 16,7 11-83-16,-1-8-92 0,-6-3-103 16,0 0-90-16,6 5-207 0,-6-5-18 0,0 0 53 15,0 0-269-15,0 0-323 0</inkml:trace>
  <inkml:trace contextRef="#ctx0" brushRef="#br0" timeOffset="-101824.8">17403 4017 1295 0,'0'0'96'0,"0"0"-12"0,0 0-5 15,0 0 4-15,0 0 12 0,0 0 16 16,0 0 15-16,0 0 1 0,0 0-9 0,0 0-7 16,0 0-12-16,0 0-4 0,0 0-13 15,0 0-9-15,0 0-7 0,0 0-10 0,0 0-32 16,0 0-45-16,0 0-52 0,0 0-63 15,-6 16-55-15,10-11-110 0,0 2-184 16,1 0-64-16,-3 2-51 0</inkml:trace>
  <inkml:trace contextRef="#ctx0" brushRef="#br0" timeOffset="-101630.18">17383 4424 1546 0,'-4'8'29'16,"4"-8"17"-16,-4 13 12 0,4-13 11 15,0 0 19-15,-5 10 18 0,5-10 15 0,0 0 5 16,0 0 1-16,-2 10-5 0,2-10-11 16,0 0-16-16,0 0-6 0,0 0-6 0,0 0-8 15,0 0-8-15,0 0-37 0,-4 11-58 16,4-11-76-16,0 0-75 0,0 0-85 16,0 0-228-16,0 0-162 0,-2 7-149 15</inkml:trace>
  <inkml:trace contextRef="#ctx0" brushRef="#br0" timeOffset="-98700.46">17903 3870 429 0,'5'-12'176'0,"-5"12"-50"0,6-10-19 16,-6 10 16-16,6-9-11 0,-6 9 1 0,0 0-4 15,6-12-5-15,-6 12 3 0,0 0-2 16,0 0 0-16,0 0 7 0,0 0 20 0,0 0 16 15,0 0 4-15,0 0 3 0,0 0 18 16,-6 52 8-16,-2-33-6 0,2 7 1 16,-1 2 0-16,-5 3-6 0,2 3-7 0,-1-2-10 15,-3 2-11-15,3-1-11 0,-3-2-10 16,2 1-13-16,-1-3-9 0,-1-1-10 0,5-1-10 16,-1-5-6-16,-2 2-6 0,3-6-14 15,1 1-43-15,2-2-60 0,0-6-61 16,2 0-65-16,0-1-75 0,2-5-83 0,2-5-93 15,0 0-169-15,0 0 22 0,0 0-186 16,0 0-251-16</inkml:trace>
  <inkml:trace contextRef="#ctx0" brushRef="#br0" timeOffset="-98417.2">18052 4039 2117 0,'11'-19'20'0,"-1"1"26"15,-4 2 27-15,0 5 33 0,-2 3 6 0,-4 8 23 16,5-13 32-16,-5 13 6 0,2-12-2 15,-2 12-6-15,0 0-6 0,6-11-17 0,-6 11-10 16,0 0-6-16,0 0 4 0,0 0 6 16,0 0 3-16,0 0-10 0,-23 44-6 15,13-24-8-15,1 5-11 0,-7 3-2 0,1 3 0 16,1 1-10-16,-2 1-8 0,-1-2-5 16,2 2-10-16,-1-1-3 0,0-2-8 0,1 0-10 15,1-3 4-15,3-3-6 0,1-3-7 16,2-2-1-16,-1-5-3 0,1 1-18 15,2-3-34-15,2-2-54 0,0-4-89 0,0-1-94 16,4-5-87-16,0 0-63 0,0 0-145 16,0 0-105-16,0 0 49 0,0 0-277 15,-15-18-364-15</inkml:trace>
  <inkml:trace contextRef="#ctx0" brushRef="#br0" timeOffset="-98184.16">17732 4283 2437 0,'-14'-7'-2'0,"14"7"22"16,-9-6 14-16,9 6 13 0,-8-6 13 16,8 6 8-16,0 0 29 0,0 0 14 15,0 0 23-15,17-22-24 0,1 13-2 0,3-1-1 16,2 0 16-16,12-2-11 0,-2 0-10 16,0 0-7-16,2 2-13 0,-2 0-5 0,-4 2-6 15,-2 1-8-15,-2 1-6 0,-3 0-7 16,-5 2-16-16,1 2-55 0,-7-1-59 0,-1 3-58 15,-10 0-74-15,6 8-67 0,-6-8-91 16,0 0-167-16,-23 22-5 0,3-11-145 0,-1 2-180 16</inkml:trace>
  <inkml:trace contextRef="#ctx0" brushRef="#br0" timeOffset="-97983.31">17672 4398 1911 0,'-8'6'29'0,"8"-6"27"15,-10 8 22-15,10-8 24 0,0 0 22 16,-5 5 39-16,5-5 20 0,0 0-3 0,0 0 8 15,0 0 8-15,0 0 4 0,50-12-14 16,-32 9-15-16,-3-1-15 0,2 1-15 16,3-1-13-16,-1-2-12 0,1 3 3 0,1-2-10 15,0 2-12-15,-1-1-16 0,1 1-44 16,-4 0-60-16,-1 2-69 0,-1-1-64 0,-1-2-66 16,0 4-76-16,-1-2-55 0,1 2-120 15,-1 0-107-15,3 0 45 0,-1 0-152 16,3 0-181-16</inkml:trace>
  <inkml:trace contextRef="#ctx0" brushRef="#br0" timeOffset="-97285.15">18687 4258 2038 0,'-3'-13'39'0,"3"13"21"0,-8-11 14 16,8 11 9-16,-10-11 10 0,10 11 7 15,-15-6-2-15,3 2-3 0,12 4-7 16,-25-4-5-16,11 4-6 0,1 0 0 0,-3 4-1 16,1-2-4-16,-3 4-5 0,5-2-5 15,-1 2-2-15,2 1-9 0,1 0 1 0,1-1-1 16,2 3-3-16,8-9-6 0,-7 12 3 16,7-12-9-16,2 13-1 0,-2-13-1 15,15 9 1-15,-3-4-2 0,3-3-3 0,1-2-5 16,1 0-2-16,1-2-2 0,-1-3 6 15,0 0-31-15,-1 1 2 0,-2-4-3 16,-3 3 9-16,-1-3 9 0,0 2 13 0,-5-1 12 16,3-2-2-16,-8 9-3 0,2-16-4 15,-2 16-2-15,0-13-4 0,0 13-5 0,-10-11 0 16,10 11 0-16,-11-5-11 0,11 5 2 16,-14-2-3-16,14 2-1 0,0 0 2 0,0 0-5 15,-23 7 0-15,23-7 2 0,0 0-2 16,0 15 0-16,0-15 6 0,0 0-1 0,25 11 1 15,-11-9 1-15,-1-1 0 0,3-2 1 16,3-4-3-16,0 0-2 0,1-5 3 16,1-2-3-16,2-2-2 0,1-5 19 0,-3-2 0 15,4-2-3-15,-3-1 3 0,1-4 4 16,4-9 12-16,-8 1 5 0,6-5 8 0,-5-2-3 16,-3 7 1-16,-1 5-1 0,-3 0 4 15,-1 7 1-15,-2 2 1 0,-3 4-5 0,1 2-6 16,-2 2-6-16,0 1-5 0,0 3-5 15,-4 1-5-15,-2 9-4 0,7-8-1 16,-7 8 10-16,0 0 6 0,0 0 9 0,0 0-8 16,-4 49 15-16,1-20 15 0,-3 6 19 15,-2 20 4-15,-4 0 7 0,-1 2 10 0,-1 0 8 16,5-1-5-16,-5-2-2 0,2-1-3 16,3-10-1-16,-1-5-11 0,2-3-10 15,-3 1-7-15,5-4-6 0,-2-3-2 0,-2-3-8 16,5-2-5-16,1-6-3 0,-4 3-2 15,4-7-18-15,2 1-39 0,-2-2-43 0,0-3-55 16,0-2-74-16,1 0-83 0,-1-3-72 16,4-5-81-16,-8 3-67 0,8-3-246 0,0 0 39 15,0 0 67-15,0 0-384 0,0 0-484 16</inkml:trace>
  <inkml:trace contextRef="#ctx0" brushRef="#br0" timeOffset="-94579.99">21716 3854 2621 0,'12'-8'-118'0,"-12"8"37"0,8-9 35 16,-8 9 33-16,6-8 28 0,-6 8 25 0,0 0 22 16,0 0 20-16,0 0 8 0,-10-21 0 15,10 21 7-15,0 0-21 0,-19-1 3 16,19 1-4-16,-24 5 8 0,7 1-4 0,-1 1 2 15,1 5-5-15,-2-1-6 0,1 5-2 16,1 1-6-16,-1 0-5 0,3 2-5 16,3-1-5-16,2-1-1 0,3-2-4 0,-1 1-2 15,8-3-4-15,0 1-1 0,2-3-2 16,4 0-1-16,3-4 0 0,5 0-1 16,-1-1-4-16,1-6-6 0,0 0 2 0,1 0 12 15,3-4 13-15,-1-3 9 0,-1-1 10 16,-1-1 5-16,1-2 7 0,-1 0 6 0,-1 0 4 15,-1 0 0-15,-3 0-1 0,0 2-3 16,-1 1 11-16,-1 0-5 0,0 3-13 0,-8 5-6 16,11-11-10-16,-11 11-9 0,10-6-5 15,-10 6-3-15,0 0-7 0,0 0-2 0,0 0-3 16,6 18 1-16,-6-18-6 0,-2 18 2 16,2-8-9-16,0 2-43 0,0-1-68 15,0 2-81-15,0-2-83 0,0 4-104 0,4-7-100 16,0 2-232-16,5 2 57 0,-1-7 76 15,4 3-283-15,1-4-324 0</inkml:trace>
  <inkml:trace contextRef="#ctx0" brushRef="#br0" timeOffset="-94030.14">22402 3840 2495 0,'0'0'52'15,"6"-9"9"-15,-6 9 12 0,0 0 15 0,0 0 8 16,6-8-15-16,-6 8-2 0,0 0 11 16,0 0 17-16,0 0 23 0,0 0 5 0,0 0 7 15,0 0-4-15,-2 41-4 0,-2-28-3 16,-2 2-8-16,1 0-8 0,-1 2-7 16,-2-1-8-16,0 0-10 0,2 0-9 0,-1 0-8 15,1-2-6-15,-2 1-8 0,2-2-2 16,2-4-7-16,-1 4-3 0,1-5-4 0,-2 1-4 15,6-9-3-15,-8 16-1 0,8-16 0 16,-4 10 3-16,4-10 1 0,-5 11 2 16,5-11 3-16,0 0 2 0,-4 11 6 0,4-11 0 15,0 0 4-15,0 0 1 0,-6 10-2 16,6-10 1-16,0 0-10 0,0 0-4 0,0 0-4 16,0 0-2-16,0 0-4 0,8-40-4 15,-1 24-3-15,3-6-6 0,2-3-3 0,1-4 2 16,14-11-4-16,-7 7-3 0,7-3-2 15,-4 6-2-15,2 5-1 0,-1 3-1 0,1 3-3 16,0-3 0-16,2 5 1 0,-4 3-10 16,1 1 5-16,-1 3 2 0,0 1-2 15,-5 3-2-15,1 1 4 0,-4 5-5 0,1 1 2 16,-4 3 3-16,-1 4 10 0,-1 3-2 16,-4 3 10-16,-6 2 3 0,-6 3 5 0,-8 4-2 15,-7 3 9-15,-16 9-12 0,-4-2-1 16,-5-3 1-16,-1-4-2 0,3-2-4 0,7-5-1 15,8-6-1-15,4-1-15 0,3-3-35 16,3-3-42-16,4-1-58 0,1-3-81 16,4-4-72-16,10 2-74 0,-7-10-72 0,7 10-144 15,0 0-92-15,15-24 45 0,-3 13-354 16,3 3-457-16</inkml:trace>
  <inkml:trace contextRef="#ctx0" brushRef="#br0" timeOffset="-93579.68">22738 3870 2531 0,'0'0'-119'16,"0"0"26"-16,-6 22 34 0,6-22 40 16,0 0 30-16,0 0 26 0,0 15 17 0,0-15 15 15,0 0 12-15,2 12 9 0,-2-12 13 16,0 0 14-16,13 8 17 0,-13-8-23 0,20 0 3 15,-7-1 1-15,-13 1-9 0,33-7-2 16,-15-1-6-16,-1 1-8 0,4-5 12 16,-1 1-7-16,-1-1-5 0,1-4-5 0,-1-1-5 15,4-5-6-15,-3 0-2 0,1-2-4 16,-2 1-3-16,-1-4-5 0,-1 0-2 0,-1-2-8 16,-1 0-4-16,1-3-2 0,-5 0 0 15,1 7-4-15,-4 0 1 0,-1 3 3 0,1 5-3 16,-4-1-5-16,-2 5-2 0,0 4-4 15,-2-1-4-15,0 10-4 0,-8-6-1 0,8 6-1 16,-13 2 2-16,13-2-5 0,-20 12 1 16,9-1-3-16,-1 2 1 0,0 1-2 0,-1 7 0 15,3 0 1-15,-2 3-1 0,3 1 1 16,-1-1-2-16,4 3 3 0,-1 1-7 16,5-2-41-16,0-1-62 0,2-1-54 0,4-2-54 15,-1 0-45-15,3-4-38 0,4-2-23 16,2-1-14-16,1-2-16 0,-1-4-36 0,3 0-67 15,-3-6 7-15,1 0-259 0,1-1-186 16</inkml:trace>
  <inkml:trace contextRef="#ctx0" brushRef="#br0" timeOffset="-92577.68">23212 3843 1883 0,'12'-6'-17'0,"-2"-2"19"0,-2 2 23 15,-8 6 24-15,9-11 27 0,-3 6 18 16,-6 5 13-16,4-14 6 0,-4 14 4 16,6-10 5-16,-6 10-5 0,0 0-30 0,0-16-4 15,0 16-9-15,0 0-7 0,-6-13-6 16,6 13-5-16,0 0-2 0,0 0-6 0,0 0 4 15,-23 5 1-15,23-5-2 0,-14 14-3 16,6-4-1-16,1-1-6 0,1 2 2 16,0-1-4-16,0 0 1 0,4 3-3 0,-4-1-2 15,6-12-1-15,-2 16-5 0,2-16 8 16,0 15-5-16,0-15-2 0,8 11 3 0,-8-11-5 16,12 4-6-16,-12-4-3 0,21-4-2 15,-21 4 2-15,21-9-3 0,-9 1 20 0,0 0-4 16,-3 0 0-16,1-1 3 0,-2 1 4 15,-2 1 3-15,-1-3 2 0,-5 10 0 16,12-11-3-16,-12 11 0 0,8-11-8 0,-8 11-5 16,6-8-5-16,-6 8-6 0,0 0-1 15,0 0 2-15,0 0-6 0,0 0 1 0,0 0-1 16,0 0 1-16,0 0-4 0,0 0 0 16,0 0-1-16,0 0 1 0,9 23-4 0,-9-16 4 15,0-7-1-15,6 14-2 0,-4-8 3 16,-2-6 1-16,8 8 0 0,-4-5 1 15,-4-3-1-15,15 3 0 0,-15-3-4 0,18-8 1 16,-7 4-1-16,3-2 0 0,-2-4-3 16,3 1 1-16,-3 1 2 0,3-5 0 0,-1 4 3 15,-3 1 3-15,-1-1 1 0,0 1-1 16,-1 1-1-16,-1 1 3 0,0 0-9 16,-8 6-1-16,8-3 0 0,-8 3 6 0,0 0 11 15,0 0 11-15,-2 24 11 0,-8-7 7 16,-2 6 12-16,-5 5 6 0,-10 13 4 15,-2 3 3-15,-2 2 2 0,-4 1-2 0,0 2-5 16,-2 0-2-16,0-2-5 0,2 0-5 16,3-5-4-16,1-3 1 0,1-2-8 0,5-6-6 15,4-11-5-15,5-1 2 0,5-5 1 16,-1-1-6-16,4-4-3 0,1-4-2 0,-1-2-10 16,8-3-5-16,0 0-2 0,0 0-9 0,0 0 3 15,0 0 1-15,23-33-7 0,-11 20-6 16,7-2-3-16,1-4-4 0,3 1 1 15,2-4-2-15,12-10 0 0,-2 2 2 0,2 0 0 16,-1-2 1-16,-3 1-2 0,0-1 2 16,-8 4 1-16,1 3 0 0,-5 0-3 0,0 1 1 15,1 0-1-15,-7 3 2 0,-1 2-4 16,-1 0 2-16,1 2 4 0,-1 1-3 16,-5 2 0-16,2 2-4 0,-2 0 5 0,1 2-3 15,-1 0-1-15,-2 2 0 0,0 1-4 16,1 1-2-16,1 0 2 0,-2 2-1 0,-6 4 2 15,12-7 2-15,-3 5 1 0,-9 2 1 16,12 0 1-16,-12 0 1 0,13 6 1 16,-5-3 2-16,-2 1-2 0,0 0 2 0,2 1-3 15,-3-1-5-15,1 2-1 0,0-3-12 16,0 4-5-16,-6-7-11 0,11 7-15 16,-1-5-18-16,-2 0-21 0,0 0-20 0,-8-2-17 15,15-4-1-15,-15 4 9 0,12-5 13 16,-3 1 8-16,-9 4 15 0,8-8 6 0,0 5 8 15,-4-2 11-15,-4 5 10 0,10-7 4 16,-5 3 6-16,-5 4 6 0,8-8 2 0,0 3 5 16,-8 5 2-16,13-7 7 0,-5 6 4 15,2 0 3-15,-10 1 5 0,19-2 1 16,-9 2 10-16,-10 0 6 0,21 0-2 0,-11 0 2 16,2 0-1-16,-1 0 3 0,-1 0 0 15,2-2 1-15,-1 2-11 0,1 0-54 0,-3-2-92 16,1 0-113-16,0-1-267 0,-10 3 16 15,15-4 64-15,-15 4-122 0,14-2-76 0</inkml:trace>
  <inkml:trace contextRef="#ctx0" brushRef="#br0" timeOffset="-87873.19">18689 4879 687 0,'-5'-12'117'0,"5"12"-25"0,0 0-16 16,0 0-5-16,0 0 19 0,0 0 1 0,1-19 2 16,-1 19-5-16,0 0 4 0,0 0 0 15,0 0-1-15,0 0 0 0,0 0 1 0,-5-9 2 16,5 9 5-16,0 0 10 0,0 0 7 16,0 0 4-16,-22 21-2 0,15-9 12 15,-1 2 12-15,0 3-17 0,-2 3 5 0,1 3-4 16,-1 0-1-16,0 1-5 0,-1 0 2 15,1 1-11-15,-2-1-9 0,3-5-7 16,1 1-8-16,2-3-8 0,-2-1-4 0,3-3-10 16,-1-2 0-16,4-1-2 0,-4 1 3 15,6-11-1-15,-4 10-4 0,4-10-8 0,0 0-5 16,0 0-5-16,0 0-3 0,0 0-5 16,0 0-4-16,10-36-6 0,-4 17-2 0,-1 2-4 15,1-3 0-15,2 1-3 0,2-3-1 16,-1 2-4-16,1-3-3 0,2 3 1 15,-1 0 13-15,-1 3-3 0,-2 2-2 0,1 0-2 16,-1 3 1-16,-2 1-7 0,0 2-3 16,0 0 1-16,-6 9-7 0,9-12 2 0,-9 12 1 15,10-5 4-15,-10 5-5 0,0 0 3 16,0 0-2-16,19 9 0 0,-19-9 0 16,10 8 1-16,-10-8-1 0,10 9 0 0,-10-9 0 15,11 8 1-15,-11-8 4 0,10 7-2 16,0-4 3-16,-10-3-1 0,15 3 1 0,-15-3-2 15,16 1 1-15,-16-1-1 0,17-4-2 16,-17 4 0-16,20-9 0 0,-13 2-1 16,1 0 3-16,2-2-5 0,-2 1 3 0,-3 1-3 15,3-2-1-15,0 1 0 0,-8 8-1 16,10-11 0-16,-10 11-2 0,7-12 2 0,-7 12 0 16,10-7 1-16,-10 7 0 0,0 0 5 15,0 0 8-15,0 0 8 0,0 0 6 0,0 0 3 16,0 0 2-16,-6 37 0 0,2-24-1 15,-1 3 1-15,-1 1 1 0,-2 3 0 0,-2 1-3 16,1 2-2-16,-1-1-2 0,0 1-1 16,1 0-3-16,-1-1 0 0,2-4-4 0,0-1-38 15,2-2-48-15,1-1-51 0,1-2-60 16,-2-2-63-16,6-4-77 0,0-6-65 16,-4 6-116-16,4-6-143 0,0 0 42 0,0 0-263 15,0 0-346-15</inkml:trace>
  <inkml:trace contextRef="#ctx0" brushRef="#br0" timeOffset="-86989.72">18996 4963 2185 0,'3'-11'-76'0,"-3"11"39"0,0 0 24 0,0 0 22 15,4-13 22-15,-4 13 18 0,0 0 15 16,0 0 6-16,0 0 9 0,2-11 3 15,-2 11-4-15,0 0 0 0,0 0-8 0,0 0 0 16,0 0-4-16,0 0-1 0,0 0 1 16,0 0-2-16,0 0 2 0,0 0 0 0,-31 18-4 15,23-10-3-15,1 1 0 0,-1 1-4 16,2 2 7-16,0-1-11 0,-1 0-4 16,1-1-4-16,2 0 1 0,-2 0-7 0,4 0 2 15,2-10-7-15,-2 15 0 0,2-15-26 16,0 0 3-16,10 15-3 0,-10-15 0 0,10 5-1 15,-10-5 1-15,13 0 0 0,-13 0 0 16,20-2 5-16,-20 2-7 0,19-8 0 16,-11 2-2-16,1 0 3 0,1-3-1 0,-2 2-1 15,0-1-2-15,1-1 1 0,-3 1 3 16,-6 8 1-16,12-14 0 0,-8 10 3 0,-4 4-2 16,7-13 3-16,-7 13-4 0,6-7 1 15,-6 7-5-15,0 0-1 0,0 0 1 16,0 0 2-16,0 0-2 0,0 0 1 0,0 0-1 15,0 0 0-15,0 0 1 0,0 0-3 16,0 0-1-16,0 0 5 0,0 0 2 0,0 0-1 16,0 29-2-16,0-29 3 0,0 0 0 15,0 0 3-15,10 7-2 0,-10-7 3 16,0 0-4-16,17-3 1 0,-17 3-1 0,18-7 1 16,-9 2 1-16,3 0-2 0,-2-1-2 15,1 0 1-15,-1 0-3 0,0 0 0 0,-1 1 0 16,-9 5-3-16,16-8 0 0,-16 8-3 15,12-4 0-15,-12 4 5 0,0 0-2 0,0 0-2 16,0 0 0-16,13 12 2 0,-13-12-1 16,2 11 2-16,-2-11 0 0,6 12 3 15,-2-6 1-15,-4-6-4 0,15 13 6 0,-5-9 0 16,3-1-2-16,3-1-2 0,1 0 1 16,7-4 1-16,-3 0 0 0,0-2 0 15,1-2-3-15,3 0 5 0,-2-4 12 0,-2 2 5 16,1-2 23-16,-5 0 15 0,1-1 11 15,-5-2 11-15,1 2 5 0,-3-1 7 0,1 1 17 16,-2 3 2-16,-3-1-7 0,1 2-8 16,-8 7-8-16,12-12-9 0,-12 12-5 0,0 0-5 15,0 0 7-15,0 0 5 0,0 0 5 16,-12 42 4-16,1-18 10 0,-7 2 9 0,-1 4 0 16,-10 11-16-16,-2 0 17 0,-4 3 7 15,-2-2-6-15,-2-3-5 0,2-3-7 16,-1-1-8-16,-3-4-8 0,4-2-4 15,4-6-10-15,6-6-5 0,4-3-6 0,1-2 1 16,5-3-8-16,0 0-6 0,-1-5-6 0,5 0-9 16,1-4-24-16,2-2-40 0,10 2-44 15,-15-9-43-15,11 3-47 0,0-3-61 0,4 9-58 16,2-17-57-16,2 7-56 0,4-3-63 16,1 2-167-16,1-4-88 0,3 0 53 0,5 1-437 15,-1-2-568-15</inkml:trace>
  <inkml:trace contextRef="#ctx0" brushRef="#br0" timeOffset="-85031.82">20302 4883 2818 0,'0'0'-132'16,"2"-16"40"-16,-2 16 39 0,-2-19 42 15,2 19 34-15,-4-19 20 0,2 10 15 0,2 9 16 16,-8-17 8-16,2 9 1 0,-1 2-20 16,7 6-3-16,-20-8-2 0,7 8 1 15,13 0 1-15,-31 8 18 0,9 1 2 0,3 4 4 16,-2 2-5-16,-1 1-6 0,3 2-6 15,1 1-5-15,3-1-9 0,1 1-1 0,3 0-3 16,3-3-5-16,2-3 2 0,2 0-11 16,2-2-3-16,2-11-1 0,0 0 2 15,10 19-4-15,-10-19-4 0,16 3-1 0,-16-3-3 16,19-6-3-16,-19 6-2 0,23-13 1 16,-13 2-5-16,2 0 1 0,-1 0 6 0,1 0 15 15,-4 0 16-15,-1 1 9 0,1 0 7 16,-2 3 2-16,0-2-6 0,-6 9-7 15,11-10-5-15,-11 10-6 0,0 0-1 0,0 0 3 16,0 0 1-16,0 0-3 0,8 25 0 16,-12-10-4-16,-2 2-1 0,-5 7-1 0,-3 7-4 15,-3 1-1-15,-5 11-1 0,-3 1-3 16,2-2-4-16,-2-1 1 0,-2-3-1 16,5-8-4-16,3-4 0 0,0-3 0 0,3-4-2 15,1-4 1-15,5-1-2 0,0-5-1 16,2-2-3-16,1-6-4 0,7-1-3 0,0 0-3 15,-6-15-2-15,6 15-3 0,8-27 0 16,1 7-3-16,3 0 0 0,0 0 0 16,3 0 1-16,3 2 1 0,-1 1-1 0,2 1-1 15,1 1 1-15,-3 2 0 0,6 1 1 16,1 1 2-16,1 0-1 0,0-2 1 16,2 3 0-16,6-3 1 0,-2 2-1 0,2-3-1 15,0 3 3-15,0-2-1 0,-4-1 1 16,2 0-2-16,-6 3 2 0,-2 0-2 0,-1 0 1 15,-1 0 1-15,-5 2 0 0,-1 0 1 16,-1 1-3-16,-3 0 1 0,1 1 1 0,-2 1-2 16,-1-2 0-16,-1 4 1 0,-8 4-1 15,12-12-1-15,-10 8 1 0,-2 4-2 0,0 0-1 16,5-13-1-16,-5 13 0 0,0 0 0 16,0 0-2-16,0 0 2 0,-13-8-1 0,13 8 1 15,0 0-1-15,0 0 3 0,-21 11-3 16,13-7 0-16,2 3 3 0,-2 1 0 15,2 0-1-15,1 1 2 0,1 0 1 0,-2 0-1 16,4-1 1-16,0 1 1 0,2-9 0 16,2 16 1-16,2-9 1 0,2 0 0 0,1-1 1 15,3-1-2-15,2-2 2 0,1-1 1 16,1-1 1-16,-1-2-2 0,5-2 0 0,-1-3 0 16,-1 0 0-16,1-3-1 0,1-2 0 15,-1-3 2-15,1-2-3 0,-1 0 0 16,-1-4 0-16,-3-2 0 0,5-5-1 0,-5-1 0 15,1-2 1-15,-1-2 0 0,-1 2 2 16,-2 3-3-16,-1 5 2 0,-1 1 4 0,0 4 1 16,-2 1-1-16,-3 3-2 0,1 2 0 15,2 2-3-15,-6 3 2 0,0 6 3 0,0 0 5 16,0 0 10-16,0 0 6 0,0 0 6 16,0 0 6-16,-11 30 10 0,5-13 9 15,-4 7-5-15,2 1 8 0,-1 0-1 0,-3 8-7 16,2-2-1-16,-3 3-4 0,3-2-5 15,2-5 0-15,-1-1-4 0,3-1-4 0,0-5-7 16,2 0-30-16,0-2-62 0,0-6-76 16,2 1-84-16,2-5-92 0,0 0-104 15,0-8-137-15,0 0-156 0,0 0 49 0,0 0-432 16,0 0-564-16</inkml:trace>
  <inkml:trace contextRef="#ctx0" brushRef="#br0" timeOffset="-84854.24">20662 4864 2765 0,'0'0'-132'0,"0"0"59"0,0 0 24 0,6-20 23 16,-6 20 39-16,10-7 29 0,-10 7 22 16,19-8 14-16,-3 6 7 0,1-3 6 0,2 2-1 15,1-2-25-15,-1 2-2 0,2-4-11 16,-1 2-3-16,1 3-2 0,-3-3-7 16,1 3-43-16,0-1-69 0,-3 0-77 0,-1 1-67 15,-1-1-86-15,1 1-186 0,-1 1 18 16,0-1-62-16,-1 1-36 0</inkml:trace>
  <inkml:trace contextRef="#ctx0" brushRef="#br0" timeOffset="-84565.18">21534 4738 1406 0,'0'0'43'15,"12"-9"33"-15,-12 9 19 0,10-8 6 16,-10 8 6-16,5-5 9 0,-5 5-1 16,0 0 11-16,0 0 11 0,0 0 7 0,0 0 11 15,0 0-18-15,0 0 15 0,10 22-7 16,-12-9 3-16,2-13 4 0,-4 27-10 0,0-11-10 16,0 1-10-16,3 0-12 0,-5 0-9 15,4 2-10-15,-4-2-5 0,2-1-10 0,-2-2-8 16,2-2-33-16,2 1-66 0,-1-3-66 15,1-2-85-15,2-8-103 0,0 10-137 16,0-10-162-16,0 0 39 0,0 0-194 0,0 0-230 16</inkml:trace>
  <inkml:trace contextRef="#ctx0" brushRef="#br0" timeOffset="-84441.52">21662 4582 1875 0,'4'-12'-85'0,"0"1"11"0,0 3 8 0,-4 8 6 15,4-12 2-15,-4 12-18 0,0 0-34 16,4-13-114-16,-4 13-158 0,1-5 106 0</inkml:trace>
  <inkml:trace contextRef="#ctx0" brushRef="#br0" timeOffset="-84035.59">21742 4644 1087 0,'0'0'13'0,"0"11"22"0,0-11 39 16,2 11 30-16,-2-11 20 0,3 11 17 16,-3-11 13-16,2 16 12 0,-2-16 4 0,0 18-9 15,-2-5 2-15,0 0-16 0,-1 1 7 16,1 0-4-16,-6 2-3 0,4 0-12 0,-2-1-11 16,0-1-7-16,4-1-13 0,-3 0-12 15,3-4-11-15,-2 2 0 0,4-11-7 16,-4 14-7-16,4-14-6 0,0 0-5 0,0 0-7 15,12 9-3-15,-12-9-6 0,0 0-4 16,25-11-3-16,-14 6-2 0,3-5-5 0,1 1-5 16,1-1 18-16,3-3-3 0,-1 2-4 15,1-3 5-15,1 4 3 0,-3-1 8 0,2 4 4 16,-3 0-1-16,-1 0-3 0,-1 2-1 16,-2 3 7-16,-12 2 10 0,19 0 6 15,-19 0 5-15,15 8 3 0,-11-1-5 0,-4-7-3 16,4 16-6-16,-4-6-6 0,0 4-4 15,0-14-5-15,-6 25-3 0,4-12-10 16,-1-2-41-16,-1 3-65 0,4-3-79 0,-2-1-89 16,0-1-94-16,0-1-92 0,2-8-246 15,-2 11 40-15,2-11 80 0,0 0-272 0,0 0-309 16</inkml:trace>
  <inkml:trace contextRef="#ctx0" brushRef="#br0" timeOffset="-68977.5">1917 12036 615 0,'-22'-7'-241'0,"9"2"456"0,-1 0-796 0</inkml:trace>
  <inkml:trace contextRef="#ctx0" brushRef="#br1" timeOffset="-65801.97">19598 3968 1018 0,'0'0'135'0,"0"-31"17"16,0 31 16-16,0 0 8 0,0 0-9 15,-8-13-8-15,8 13-8 0,0 0-17 16,0 0 0-16,0 0-15 0,0 0-22 0,0 0 2 16,0 0 17-16,0 0 4 0,0 0 6 15,-9 30 3-15,3-12 10 0,0 1-6 0,-4 5-5 16,-1 0-4-16,1 1-10 0,-1 5-11 16,-3-1-9-16,2-5-7 0,1 2-4 15,-3-1-8-15,1-2-8 0,1-2-4 0,0 0-5 16,5-5-15-16,-3-1-51 0,4 0-72 15,-2-6-86-15,1 0-89 0,1-1-75 0,-2-1-145 16,0-3-121-16,-1-1 38 0,9-3-137 16,-14 2-189-16</inkml:trace>
  <inkml:trace contextRef="#ctx0" brushRef="#br1" timeOffset="-65334.82">19284 4048 1812 0,'-6'-16'-81'16,"1"4"17"-16,3-3 25 0,0 4 16 16,2 11 6-16,2-26 8 0,2 13 11 0,3-3 12 15,5-3 9-15,3 1 22 0,9-5 18 16,1 1 8-16,2 2 11 0,2-1 11 16,14-2 4-16,-6 5 7 0,-4 2 2 0,-1 5 0 15,1 0-4-15,-4 3-10 0,1 4-2 16,-7 1 0-16,-2 5-28 0,0 1-2 15,-3 2-1-15,-3 5-4 0,1 2-3 0,-6 4-1 16,-5 4 0-16,-3-2-5 0,-4 5-4 16,-3 3-3-16,-7 6-3 0,-4-2-3 15,-1-1-2-15,0-2-7 0,-3 0 2 0,1-5-1 16,3-1-2-16,1-5-4 0,1-3 3 16,3-1-3-16,1-5 1 0,0 1-4 0,4-7-5 15,1 1-1-15,5-2-2 0,0 0 3 16,0 0-5-16,0 0 0 0,0 0-3 0,0 0 3 15,0 0 6-15,11-21-7 0,-11 21-2 16,10-4 4-16,-10 4 2 0,0 0 3 0,21 9 5 16,-13-2 6-16,0 2-2 0,-2 0 4 15,3 4-5-15,-1 1-1 0,-2 0 0 16,-2 0 1-16,0-1 0 0,-1 3-3 0,-3-3 4 16,2 3-8-16,-2-2-43 0,0 1-61 15,2-6-89-15,-2 4-84 0,0-5-118 0,2 1-180 16,-2-9 26-16,2 14-100 0,0-9-133 15</inkml:trace>
  <inkml:trace contextRef="#ctx0" brushRef="#br1" timeOffset="-65033.16">19796 4251 1670 0,'0'0'-17'0,"4"-11"21"0,-4 11 23 15,0 0 17-15,4-15 10 0,-4 15 7 0,4-10 2 16,-4 10-4-16,3-9-7 0,-3 9-4 15,8-13-5-15,-8 13-5 0,14-9-5 16,-8 5-2-16,-6 4-3 0,11-8 9 0,-11 8-2 16,10-8-2-16,-10 8 6 0,8-6 14 15,-8 6 10-15,0 0-1 0,5-9-1 0,-5 9-5 16,0 0 1-16,0 0-6 0,0 0 1 16,0 0-2-16,0 0 0 0,-17-15-4 15,17 15 0-15,0 0 0 0,0 0-4 0,-29 11-3 16,19-5-4-16,2 1-5 0,-1 2 6 15,1-1-8-15,2 1-1 0,0 0-4 16,1 0-22-16,5-9-46 0,-4 18-72 0,4-10-99 16,0-8-144-16,4 10-191 0,-1-6 58 15,-3-4-36-15,12 7-32 0</inkml:trace>
  <inkml:trace contextRef="#ctx0" brushRef="#br1" timeOffset="-64649.7">20021 4137 1523 0,'2'-8'41'15,"3"0"21"-15,-5 8 8 0,0 0 6 16,0-17 1-16,0 17 2 0,0 0 4 0,0 0-1 16,-17-10-7-16,17 10-3 0,0 0-9 15,0 0-4-15,-27 15-5 0,21-8-6 0,-2 1-6 16,3 2 0-16,-1 1-5 0,2 1-3 16,0-1-2-16,4-11 0 0,-2 24-4 15,2-15-1-15,0-9-2 0,2 17 2 0,-2-17-2 16,8 15 1-16,-8-15 0 0,7 5-3 15,-7-5 3-15,0 0 10 0,0 0 7 16,26-13 6-16,-26 13 3 0,9-19 18 0,-3 5-14 16,-2-3 2-16,2-4 2 0,-2-6 10 15,2-3 5-15,-5 1 0 0,5-2 2 0,-2 1 8 16,0 5 0-16,-2 1 1 0,0 5-4 16,0 0-8-16,0 4-4 0,0 2-12 0,0 2-9 15,-2 11-5-15,0 0 0 0,0 0-26 16,0-5 2-16,0 5-1 0,0 0 0 15,-4 35-1-15,0-18 2 0,2 5-1 0,-2 0-1 16,0 4-24-16,0-3-55 0,2 1-71 16,0-4-86-16,1 1-98 0,-1-5-188 0,0-1-94 15,2-2 44-15,2-4-152 0,-2-9-200 16</inkml:trace>
  <inkml:trace contextRef="#ctx0" brushRef="#br1" timeOffset="-64200.68">20536 3662 1928 0,'10'-16'3'0,"0"3"18"16,-3 3 21-16,-1 1 21 0,-2 3 20 15,-4 6 12-15,6-12-7 0,-6 12-7 16,0 0 3-16,0 0 23 0,0 0 12 16,0 0 6-16,0 0-15 0,-6 38 6 0,0-20 22 15,-2 8-4-15,-1 0-4 0,-3 7-4 16,2 1-6-16,-1 2-15 0,-3-2-10 0,5 4-7 15,-3-5-8-15,2 0-6 0,-1 0-7 16,3-7-6-16,0-6-9 0,4 1 2 0,-4-4-3 16,5-2-3-16,-3-2-4 0,4-4-6 15,-2-4-2-15,4-5-4 0,0 0-4 16,0 0-3-16,0 0-6 0,0 0-2 0,0 0-1 16,0 0-3-16,29-28-3 0,-19 20-1 15,1 0 0-15,5 0 1 0,-1 1-4 0,1 1-2 16,-3 0-1-16,3 5 0 0,-2-1 0 15,-1 2-1-15,-13 0 9 0,23 3 9 0,-13 2 4 16,-4 2 6-16,0 2 6 0,-4 1 3 16,-6 3 1-16,-2 2 1 0,-4-1-6 15,-5 4 1-15,-1 0-5 0,-3-2 0 0,-1 1-3 16,1 0-1-16,-4-2-2 0,3-1 1 16,-3-2-3-16,6-3-7 0,1 0-28 0,1-2-51 15,3-1-59-15,0-2-54 0,5-2-69 16,7-2-95-16,-10 0-91 0,10 0-185 15,0 0-17-15,0 0 76 0,0 0-171 0,21-23-219 16</inkml:trace>
  <inkml:trace contextRef="#ctx0" brushRef="#br1" timeOffset="-63382.27">20674 4102 1927 0,'9'-8'-39'0,"-9"8"17"0,6-7 20 15,-6 7 18-15,0 0 15 0,6-11 12 16,-6 11 4-16,0 0 3 0,4-11 0 15,-4 11-3-15,0 0-6 0,0 0-2 0,0 0-4 16,0 0-2-16,0 0-2 0,0 0 1 16,0 0-1-16,0 0 3 0,0 0 5 15,0 0 2-15,0 0-2 0,0 0 1 0,-19 28-4 16,19-28-1-16,-6 16-4 0,2-8-1 16,2 2-2-16,2-10-1 0,-6 16 0 0,6-16-3 15,-2 17-1-15,2-17 2 0,0 13 1 16,0-13 2-16,6 12 1 0,-6-12 9 15,8 7 4-15,-8-7 2 0,13 3-3 0,-13-3 4 16,16-2 1-16,-16 2 10 0,17-8 5 16,-7 3 1-16,0-3 8 0,-3-2 3 0,-1 0-25 15,-2 1 5-15,4-2 1 0,-4 0 1 16,0 1-4-16,-1 1 3 0,-3 9-4 16,6-16-6-16,-6 16-6 0,4-13-9 0,-4 13 7 15,0 0-11-15,0 0-2 0,0 0-3 16,0 0-2-16,0 0-2 0,0 0-2 15,0 0-1-15,0 0 1 0,-21 31-1 0,17-19 0 16,0-1-3-16,2 2-3 0,2-13 8 16,0 22-9-16,2-11 1 0,-2-11-3 0,2 20 5 15,4-12-1-15,-6-8 0 0,10 8 2 16,-10-8-4-16,17 1 0 0,-17-1 1 0,21-8-1 16,-7-2-2-16,1-1-1 0,-1-3 5 15,1-2-4-15,1-5 0 0,-4 0-1 16,1-3 20-16,-1-7 0 0,-1 1 3 0,3-2 6 15,-4 0 1-15,-3-2-5 0,-1 6 1 16,0 1 4-16,0 5 2 0,-2 2 2 0,0 4-7 16,-1 1-3-16,-1 1-9 0,0 3-1 15,-2 11-1-15,4-12-2 0,-4 12 3 0,0 0-5 16,0 0 0-16,0 0-1 0,0 0 3 16,-17 46 0-16,11-26 4 0,0 4-2 15,0 4 4-15,-1-2-4 0,3 1-1 0,0-4 2 16,2-1-8-16,2-1 6 0,0-4 1 15,0-2-2-15,6-2 2 0,-2-4 0 0,3-1-2 16,-7-8-1-16,18 1-2 0,-18-1 1 16,27-12-2-16,-14 1-1 0,-1-3-2 0,4-3 1 15,-5-7 2-15,1 1 7 0,1-6 12 16,-1 0 11-16,-2 1 10 0,-2 2 7 16,-1 3 5-16,1 5-3 0,-4 1-8 0,2 3-5 15,-4 6-9-15,-2 8-3 0,0 0-3 16,0 0 8-16,0 0-10 0,-12 37 4 0,2-13 5 15,1 9 2-15,-5-1-1 0,2 2-5 16,-1 0 2-16,1-1-3 0,1 2-3 0,1-5 1 16,0-4-8-16,2-1-17 0,1-2-54 15,-1 0-91-15,0-5-105 0,0-1-134 0,-1-2-171 16,1 1-207-16,-2-4 96 0,-3 1-455 16,-1-3-585-16</inkml:trace>
  <inkml:trace contextRef="#ctx0" brushRef="#br0" timeOffset="-51503.21">22604 4666 859 0,'10'-14'98'0,"-5"1"-26"16,1 1 12-16,-2-1 57 0,0 3-11 0,-4 10 7 16,4-16-13-16,-4 16-7 0,6-16-6 15,-6 16-12-15,4-10-11 0,-4 10-9 0,0 0-6 16,0 0-1-16,0 0 4 0,0 0 15 15,0 0 6-15,0 0 11 0,0 0-2 16,-10 55-19-16,6-35 3 0,-2 6 5 0,0 1-7 16,1 1 0-16,-3 5-6 0,-2 0-6 15,-1 2-2-15,-1-2-7 0,0-1 0 16,1 0-10-16,-1-2-15 0,2-5-38 0,-1 0-38 16,-1-4-41-16,0-1-48 0,3-5-51 15,-3 0-42-15,0-3-11 0,1-3 0 0,-1-5 12 16,1-2 19-16,1-2 18 0,10 0 22 15,-19-6 28-15,9-2 21 0,4 1 24 16,-4-4 11-16,6 0 14 0,1 0 18 0,3-2 12 16,0-1 14-16,0 14 12 0,2-28 11 15,1 14 16-15,5-1 12 0,-2 0-2 0,6 2 11 16,-1 1 7-16,3-1 4 0,5 0 2 16,1 2 2-16,-3 1-1 0,6 0 5 0,-1-1 4 15,1 4 4-15,0-5 3 0,0 3-3 16,3 1-1-16,-3 1-4 0,0-3-5 15,2 1-4-15,-2-1-6 0,1-1-1 0,-1 0-6 16,-4 0-1-16,1-3-2 0,-1 1-2 16,-3 0-2-16,-1-2-2 0,-1-3-3 15,-5 5 3-15,1-2 3 0,-2 2 9 0,0 1 1 16,-5 3-4-16,5 2-4 0,-8 7-4 16,8-12-5-16,-8 12 4 0,0 0 6 0,0 0 2 15,0 0 4-15,0 0 3 0,0 0-3 16,2 38 8-16,-4-23-3 0,-2 0 25 0,0 5 5 15,2 1 2-15,-4-1-3 0,1 5-6 16,-1-2-1-16,-4 3-8 0,2 0-9 16,-1-1 1-16,-3 1-4 0,0-2-9 0,-1-1 0 15,1-1-2-15,3-6-3 0,1-1-1 16,-2-1-4-16,4-6-2 0,0-2-6 0,1-1-5 16,5-5-4-16,0 0-3 0,0 0-2 15,0 0-3-15,0 0-3 0,0 0-1 0,0 0-1 16,0 0-4-16,0 0 0 0,15-25 5 15,-15 25-7-15,14-1 0 0,-5 1-1 16,-9 0-1-16,20 1 4 0,-9 1-1 0,-1-1 0 16,0-1 1-16,3 1-1 0,-1-2-2 15,4 1 2-15,-5-1-1 0,3-1 2 16,-3-1 1-16,1 2-2 0,0-3 3 0,-3 1 1 16,-1-2 0-16,-2 2 1 0,-6 3 8 15,6-12 1-15,-4 5 3 0,-2 7 2 0,-2-13-2 16,2 13 0-16,-2-11-3 0,2 11-3 15,-6-9-4-15,6 9 1 0,-8-4-4 0,8 4 4 16,0 0 0-16,0 0-2 0,-15 16 0 16,11-9-9-16,2 1-30 0,2 2-56 0,0 0-90 15,0-10-91-15,4 18-90 0,0-9-155 16,3-1-116-16,1 0 55 0,6-3-203 0,-3-3-266 16</inkml:trace>
  <inkml:trace contextRef="#ctx0" brushRef="#br0" timeOffset="-51053.2">23581 4588 2000 0,'9'-16'-88'0,"-3"2"23"16,0 4 45-16,0 1 40 0,-6 9 29 16,6-11 10-16,-6 11-1 0,0 0 2 0,0 0 9 15,0 0 25-15,0 0 14 0,0 0 28 16,0 0 3-16,-20 27 1 0,11-12-27 15,1 1-3-15,-2 2-3 0,2 5 9 0,-1-6-6 16,1 5-8-16,0-3-15 0,2-1-4 16,-1-3-10-16,1 2-5 0,-2-4-4 0,2-1-7 15,2-1 0-15,0-3-2 0,4-8-7 16,-9 11-5-16,9-11-6 0,0 0-2 0,0 0-7 16,0 0-5-16,0 0 0 0,0 0-3 15,0 0-6-15,0 0-1 0,0 0 1 16,0 0-8-16,0 0 7 0,29-27-11 0,-19 21 13 15,-10 6-10-15,19-4 1 0,-9 2 0 16,-10 2 2-16,21-3 10 0,-21 3-5 0,19 1 11 16,-19-1 15-16,14 7 16 0,-8-3 12 15,-1 1 6-15,-5 3 5 0,0-8 0 0,-7 17 0 16,-1-8-5-16,-6 3-6 0,-1-1-7 16,-4 4-3-16,-3-4-6 0,3 2-4 15,-2-1-2-15,3-3-5 0,3-1-7 0,1 0-18 16,0-3-24-16,3-1-46 0,1 0-63 15,10-4-78-15,-11-2-79 0,11 2-66 0,0 0-68 16,0 0-150-16,0 0-63 0,19-25 50 16,-6 17-168-16,1-1-231 0</inkml:trace>
  <inkml:trace contextRef="#ctx0" brushRef="#br0" timeOffset="-50136.2">23866 4676 1861 0,'0'0'-110'0,"0"0"12"0,9-6 13 0,-9 6 24 16,0 0 10-16,0 0 21 0,10-7 12 16,-10 7 4-16,0 0 17 0,0 0 12 0,8-6 8 15,-8 6 6-15,0 0 4 0,0 0 1 16,0 0 0-16,0 0 1 0,0 0-1 16,0 0 13-16,0 0 4 0,0 0 6 0,0 0 2 15,0 0 4-15,0 0 0 0,-35 17 1 16,27-11-3-16,8-6-5 0,-14 13-7 15,9-6-1-15,5-7-5 0,-8 13-3 0,6-6-3 16,2-7-4-16,-4 13 0 0,4-13-2 16,0 0-5-16,-2 16 1 0,2-16-1 0,0 0-2 15,8 12-2-15,-8-12-1 0,0 0-2 16,0 0 4-16,12 3 0 0,-12-3 5 0,0 0 0 16,0 0 4-16,0 0 3 0,0 0 3 15,0 0 5-15,21-11 4 0,-21 11 2 16,0 0 0-16,0 0-7 0,6-9-2 0,-6 9-7 15,0 0-3-15,0 0-2 0,0 0-5 16,0 0-6-16,0 0 2 0,0 0-3 16,0 0-2-16,0 0-4 0,0 0 2 0,0 0 2 15,0 0 0-15,13 16-1 0,-13-16 2 16,16 4 1-16,-7-3 1 0,-9-1 4 16,20 0-14-16,-20 0 3 0,25-4 3 0,-13 0-1 15,3 0 0-15,1-3 3 0,-3 1 0 16,3-1 2-16,-1 0 2 0,-1-3 6 0,1 4-5 15,1-1 3-15,-3-2-1 0,1 3 3 16,-2-2-2-16,-1 2 0 0,-1 1-3 16,0-1 8-16,-1 1-9 0,-9 5 3 0,14-8-9 15,-14 8 5-15,11-6-8 0,-11 6 4 16,0 0 0-16,0 0-4 0,0 0 15 0,0 0-12 16,0 0-2-16,0 0 3 0,8 17 19 15,-8-17-3-15,0 0 3 0,-6 22-4 16,6-22 2-16,-4 15-3 0,4-15-3 0,-1 15 2 15,1-15-1-15,1 11-2 0,-1-11-1 16,6 9-3-16,-6-9 7 0,0 0-9 0,14 2-3 16,-14-2 2-16,0 0-4 0,17-11 1 15,-17 11-5-15,12-14-1 0,-6 4-1 0,0 0 7 16,-1-1 18-16,1-1 10 0,-2 2 16 16,2-2 12-16,-2 2 13 0,2 2 6 0,-4-2 1 15,1 3-7-15,-3 7-7 0,2-9-8 16,-2 9 3-16,0 0 14 0,0 0 12 0,0 0 10 15,0 0-8-15,-7 43 13 0,-1-17 21 16,-2 7 6-16,-9 12-5 0,-3 5 0 16,-7 4-6-16,-4 3-1 0,-5 0-7 0,-13 1-4 15,-3-2-12-15,-6-1-5 0,4-4-9 16,-4-5-9-16,7-4-9 0,5-8-3 0,7-2-8 16,8-11-3-16,10-6-9 0,4-8-5 15,7-5-9-15,4-4-3 0,8 2-10 0,-6-13-2 16,6 13-6-16,14-25-1 0,3 8-5 15,3 1-2-15,-1 0-17 0,3 2-32 0,1 1-38 16,0 1-47-16,0-1-41 0,1 3-38 16,-1 1-44-16,2 0-38 0,-2 2-48 0,-3 2-41 15,1-1-56-15,-2 0-83 0,-1 0-219 16,-3 1 48-16,1 0 94 0,-7-1-329 16,1 0-403-16</inkml:trace>
  <inkml:trace contextRef="#ctx0" brushRef="#br0" timeOffset="-42394.2">19007 6072 3452 0,'0'0'122'0,"-15"9"-122"0,15-9 36 15,-8 7 48-15,8-7 90 0,-6 10 15 16,6-10 1-16,-6 10-1 0,6-10-1 16,0 0 4-16,0 0-18 0,12 15 5 0,1-12 0 15,3-3 0-15,1 0-5 0,7 0-4 16,1-4-9-16,2 1-11 0,2 0-13 0,2 0-11 16,0-1-12-16,-6 3-8 0,2-1-12 15,-1 1-7-15,-3-1-7 0,0 1-6 16,-5 1-7-16,-3-2-6 0,1 2-5 0,-5 0-5 15,1-2-5-15,-1 2-2 0,-1-2-7 16,-10 2-3-16,14-2-4 0,-14 2-29 0,0 0-65 16,11-2-62-16,-11 2-78 0,4-6-97 0,-4 6-83 15,2-10-91-15,-2 10-116 0,4-10-170 16,-4 10 82-16,6-11-628 0,-6 11-764 16</inkml:trace>
  <inkml:trace contextRef="#ctx0" brushRef="#br0" timeOffset="-38457.01">20207 5856 3511 0,'0'0'-90'0,"0"0"12"15,0 0 12-15,-16-16 16 0,16 16 26 0,-19 1 26 16,19-1 23-16,-27 10 21 0,11-5 18 15,1 7 6-15,-1-2 8 0,-1 4-3 0,-1 2-3 16,3 0-7-16,3 2-1 0,-1 0-6 16,1 3 0-16,6-3-3 0,2 1-1 15,2-2-9-15,2-1-4 0,2-2-2 0,8 0-4 16,0-2 17-16,7-3-7 0,1-3-15 16,1-3-5-16,4-3-20 0,-1-1-12 0,1-4-5 15,-2-2-5-15,2-3 4 0,-5-1 6 16,-3-2-4-16,-3-1 1 0,-2-2 7 15,-3 1 11-15,-1-1 23 0,-6 2 9 0,0 2 14 16,0 12 6-16,-8-20 5 0,-1 12 4 16,-1 5 0-16,10 3 0 0,-23-5-5 0,11 5-4 15,12 0-6-15,-23 6-5 0,13-4-5 16,10-2-6-16,-11 12 0 0,7-5-3 0,4-7-2 16,0 15-3-16,0-15-3 0,15 11-6 15,-3-7-12-15,3-3-21 0,5 1-35 0,3-4-21 16,-2-1-2-16,5-4 6 0,-1-1 8 15,0-4 5-15,-4 2 2 0,1-3 6 0,-3-3 5 16,-2-1 11-16,-3-5 10 0,-1 4 21 16,-1-6 13-16,-2 0 7 0,-2-1 9 15,-3 2 4-15,3 0 3 0,-2 5 7 0,-2 0 3 16,2 3-2-16,-4 0-1 0,-1 5-7 16,-1 10-4-16,6-13-1 0,-6 13 6 0,0 0 5 15,0 0 4-15,0 0 2 0,0 0 2 16,4 44 2-16,-4-25 2 0,-2-1-4 15,2 3-1-15,-4 0-4 0,0 0-7 0,3 0-1 16,-3-2-1-16,0 2-8 0,4-5-3 16,-4-1 2-16,2-2-8 0,0 0 3 0,0-2-6 15,2-11-3-15,0 15 3 0,0-15-4 16,0 0-1-16,14 4 0 0,-14-4-3 16,0 0-2-16,23-6-1 0,-23 6-1 0,17-5-1 15,-17 5 3-15,20-5 1 0,-12 3 15 16,-8 2 6-16,19-1 8 0,-19 1 2 0,13 0 7 15,-13 0 7-15,16 3-12 0,-16-3 16 16,10 8 6-16,-8-2 2 0,-2-6 2 16,-4 13-5-16,-2-4-7 0,-4-1-4 0,-1 5-5 15,-3-2-4-15,-5 2-4 0,-1-1-5 0,-1-2-2 16,2-1-4-16,1-2-15 0,1-1-38 16,3-4-55-16,2 0-58 0,1-4-69 0,11 2-80 15,-16-4-67-15,16 4-80 0,-4-11-74 16,4 11-232-16,6-14 79 0,0 5 65 15,4 1-436-15,3-3-504 0</inkml:trace>
  <inkml:trace contextRef="#ctx0" brushRef="#br0" timeOffset="-38090.21">21023 5648 2728 0,'-6'-2'-74'16,"6"2"15"-16,-14-4 9 0,14 4 13 16,-13 0 20-16,13 0 16 0,0 0 23 0,-22 8 18 15,13-3 8-15,1 3 9 0,-2-2 13 16,2 3-6-16,-1-1 6 0,3 3 6 0,2-1 2 16,-2 2 2-16,4 1 3 0,0-1 4 15,2 3 11-15,-2 1 5 0,4-1 11 0,0 5 8 16,0-2 7-16,2-1 5 0,-2 1 8 15,0-1 2-15,0-1 2 0,0 0-3 16,-2 0 0-16,0-2-9 0,0 1-6 0,-4-3-6 16,0 0-10-16,-2-1-13 0,-1-1-7 15,-3-2-7-15,2-1-10 0,-2-2-8 0,10-5-5 16,-15 4-14-16,15-4-20 0,-16 0-38 16,16 0-45-16,0 0-56 0,-17-8-66 15,13 5-63-15,4 3-68 0,-2-8-76 0,2 8-136 16,0 0-95-16,6-17 38 0,0 10-354 15,-6 7-412-15</inkml:trace>
  <inkml:trace contextRef="#ctx0" brushRef="#br0" timeOffset="-37801.28">21404 5854 2598 0,'0'0'46'16,"0"0"21"-16,0 0-2 0,-42-3 3 16,42 3 13-16,0 0 32 0,0 0 17 15,0 0 36-15,0 0 26 0,0 0 18 0,0 0 3 16,0 0 1-16,46 3 4 0,-28-5-7 0,1-2-10 16,2 3-19-16,-1 1-14 0,1-2-21 15,-3 0-11-15,-3-1-15 0,2 2-12 16,-3 0-13-16,-14 1-25 0,23-2-35 0,-13 1-59 15,-2-2-71-15,-8 3-83 0,13 0-75 16,-13 0-70-16,6-6-70 0,-6 6-119 16,0 0-115-16,0 0 35 0,0 0-386 0,0 0-453 15</inkml:trace>
  <inkml:trace contextRef="#ctx0" brushRef="#br0" timeOffset="-33777.24">22211 5656 2017 0,'2'-5'225'0,"-2"5"-82"0,0 0-21 16,1-13-5-16,-1 13-1 0,0 0 9 15,6-16 4-15,-6 16 4 0,4-8 6 0,-4 8 19 16,0 0-6-16,0 0-5 0,0 0-4 16,0 0 4-16,0 0 6 0,0 0-2 0,0 0-1 15,0 0-5-15,-13 37-3 0,7-19-6 16,-2 2-8-16,2-2-10 0,0 3-10 15,2-1-7-15,3-1-6 0,1-1-6 0,0-3-6 16,7 1-8-16,-3 0-4 0,6-3-7 16,2-4-6-16,1 1-8 0,1-5-6 0,1-1-4 15,3-2-11-15,1-4 5 0,0 2-3 16,1-5-6-16,1-3 0 0,0 2-3 0,-1-5-4 16,3 1-1-16,-4-1-7 0,-1 1 5 15,-3 0-3-15,-1 0 11 0,-1-2 11 16,-3 4-7-16,0-1 19 0,0 2-3 0,-3-1 4 15,-7 8 6-15,12-9-7 0,-6 5-4 16,-6 4-3-16,7-9-5 0,-7 9-2 0,0 0 5 16,0 0 9-16,0 0 9 0,12 15 3 15,-12-8 5-15,-2 7 5 0,0 1 4 16,-2 3 7-16,0 2 6 0,-1 4 7 0,-1 1-1 16,0 0-2-16,-2 3-1 0,2 0-2 0,1-2-6 15,-1-1-7-15,-2 0-8 0,4-4-4 16,-2-1-7-16,2-1-4 0,-1 0-5 0,-1-3-9 15,2 2-36-15,0-6 0 0,0 1 0 16,2-2 0-16,2-11-53 0,-7 19-145 0,7-16-111 16,0-3-96-16,0 0-104 0,0 0-93 15,0 0-228-15,0 0 76 0,0 0 76 16,0 0-633-16,0 0-767 0</inkml:trace>
  <inkml:trace contextRef="#ctx0" brushRef="#br0" timeOffset="-33532.19">22025 6295 3868 0,'-16'8'21'0,"4"-3"-4"15,7-1 35-15,5-4 49 0,-4 9 53 0,4-9 33 16,0 0 9-16,0 0 26 0,35 2-20 16,-8-7 6-16,15 0-5 0,15-4 3 15,8-4 5-15,3 2-6 0,2-4-12 0,2 0-19 16,-3 1-17-16,-1 1-15 0,-2 1-14 15,2-1-15-15,-10 4-18 0,-7 2-43 0,-13 2-64 16,-5 4-61-16,-2-3-64 0,-7 2-65 16,-5 4-70-16,-6-2-85 0,-5 2-94 15,-8-2-122-15,0 7-154 0,0-7 78 0,-31 11-594 16,-2-1-704-16</inkml:trace>
  <inkml:trace contextRef="#ctx0" brushRef="#br0" timeOffset="-33285.39">21873 6473 3643 0,'-23'8'28'0,"10"-4"-5"16,5-1 37-16,8-3 47 0,0 0 57 16,0 0 36-16,0 0 37 0,0 0-8 0,64-13 14 15,-24 6 4-15,22-2 17 0,8 0-6 16,8-3-13-16,5 3-16 0,4-1-19 16,2 1-20-16,-3 1-19 0,-5 0-17 0,-3-2-14 15,-9 4-14-15,-5 0-13 0,-13 1-14 0,-14 1-11 16,-6 2-26-16,-8 0-18 0,-6 2-27 15,-3 0-54-15,-5 2-59 0,-9-2-81 0,0 0-84 16,0 0-92-16,0 0-101 0,-42 6-80 16,19-3-253-16,-8 1 81 0,-4-3 69 15,-2 0-570-15,-10-1-671 0</inkml:trace>
  <inkml:trace contextRef="#ctx0" brushRef="#br0" timeOffset="-20939.24">18846 7052 963 0,'0'0'123'16,"-21"-1"-4"-16,21 1-4 0,0 0 0 15,-14-6-15-15,14 6 1 0,0 0 0 16,0-17 8-16,0 17 9 0,14-21 12 16,-4 7 9-16,5-1 22 0,5 1 1 0,-3 0-20 15,8 2-5-15,-2 4-3 0,-1 3-11 16,-5 3-8-16,1 7 2 0,-1 4 0 0,-5 4-1 16,-3 2-1-16,-3 5-3 0,-6 2-6 15,-2 5-3-15,-5 0-6 0,-1 1-3 16,-4 2-7-16,-3 0-11 0,3-5-4 0,0-2-7 15,1-3-5-15,1-3-5 0,2-2-7 16,1 0 2-16,-1-5-1 0,2-3-3 16,6-7-6-16,0 0-6 0,0 0-3 0,0 0-6 15,0 0-1-15,0 0-6 0,19-47-1 16,-5 26 0-16,3-2-3 0,3-5 0 0,9-9-4 16,0-1 1-16,4 0-1 0,-2 2-3 15,2 1-1-15,-8 7-1 0,-2 3 0 0,-1 2 0 16,-7 6 6-16,-3 3 8 0,-1 1 12 15,-3 2 9-15,-2 5-3 0,-6 6 3 0,6-7 2 16,-6 7 5-16,0 0 7 0,0 0 1 16,-29 26-1-16,15-7-2 0,1-2-5 0,1 5 0 15,0-1-2-15,3 3-3 0,3 0 0 16,0-4-3-16,4 1-5 0,2 0-2 16,4 0 0-16,2-2-2 0,1 0-3 0,3-2 0 15,2 3-2-15,-1-5-4 0,1-1-24 16,-4 0-37-16,3-2-51 0,-3-2-66 0,0-2-62 15,0-1-91-15,1-1-85 0,-7-3-104 16,-2-3-171-16,10 2 34 0,-10-2-397 16,0 0-507-16</inkml:trace>
  <inkml:trace contextRef="#ctx0" brushRef="#br0" timeOffset="-20692.42">19647 6972 2770 0,'-10'-19'-23'0,"10"19"29"15,0 0 27-15,-6-11 30 0,6 11 23 16,0 0 42-16,-2-14-3 0,2 14-13 0,0 0-10 16,2-16-11-16,-2 16-9 0,0 0-8 15,0 0-6-15,2-14-12 0,-2 14-12 16,0 0-46-16,0 0-57 0,0 0-68 0,0 0-82 15,0 0-54-15,0 0-161 0,0 0-116 16,-4 40 65-16,0-23-110 0,0 0-84 0</inkml:trace>
  <inkml:trace contextRef="#ctx0" brushRef="#br0" timeOffset="-20567.56">19596 7178 1626 0,'0'0'95'0,"0"0"18"16,-4 13 9-16,4-13 8 0,0 0 6 15,0 0-5-15,-3 12-8 0,3-12-6 16,0 0-19-16,0 0-8 0,0 0-22 0,0 0-69 15,0 0-90-15,9 1-108 0,-9-1-198 16,0 0-68-16,0 0-112 0,0 0-78 16</inkml:trace>
  <inkml:trace contextRef="#ctx0" brushRef="#br0" timeOffset="-19970.33">20046 6691 1615 0,'8'-16'9'0,"-6"2"34"16,3 3 35-16,-5 11 25 0,4-16 22 0,-4 16 15 16,4-12 7-16,-4 12 2 0,4-10-4 15,-4 10-9-15,8-6-6 0,-8 6 38 0,0 0 24 16,0 0 3-16,0 0 2 0,15 16 4 16,-15-16-6-16,-6 30-4 0,-3-7-10 0,-3 5-14 15,-3 4-9-15,-7 12-14 0,-3-1-14 16,0 1-12-16,0-5-10 0,3-5-10 0,5-7-12 15,3-4-6-15,3-5-7 0,-1-1-4 16,4-3-6-16,3-5-8 0,1-5-7 0,4-4-6 16,0 0-12-16,0 0 5 0,0 0-4 15,0 0-5-15,0 0-1 0,31-27-2 0,-24 22-5 16,-7 5-1-16,16-6-2 0,-16 6-3 16,16 0-1-16,-16 0 0 0,15 10 5 15,-5-1 11-15,-3 6 3 0,3 0 13 0,-2 4 6 16,0 4-4-16,-3 1 13 0,-1 2 4 15,2 1 9-15,-2 0 4 0,4-1 1 0,-4 3 1 16,1-3 12-16,5 3-3 0,-2-5-6 16,2 2-3-16,1-5-4 0,3 3-6 15,-3-4-5-15,5-2-6 0,1-1-2 0,-3-6-5 16,1 1-6-16,1-5-22 0,1-1-50 16,1-3-61-16,-3 1-71 0,-1 0-85 0,1-2-80 15,-1 0-91-15,0-2-88 0,1 0-171 16,-5 0-82-16,5 0 96 0,-3-4-545 0,-12 4-671 15</inkml:trace>
  <inkml:trace contextRef="#ctx0" brushRef="#br1" timeOffset="-8138.69">20476 6782 687 0,'0'0'191'0,"0"0"-60"0,0 0-19 15,4-13-5-15,-4 13 15 0,0 0 5 16,0 0-3-16,-2-16-1 0,2 16 9 15,0 0 3-15,0 0-8 0,-2-16-3 0,2 16-11 16,0 0-8-16,0 0 15 0,0 0 17 16,0 0-8-16,0 0 9 0,0 0-1 15,14 34 1-15,-12-21 1 0,-4 4-2 0,0 3-4 16,0 0-7-16,0-1-10 0,0 2-8 16,-2-1-11-16,2 0-9 0,2-3-8 0,0-2-8 15,-2-2-2-15,4 0-7 0,2-3-4 16,2-1-7-16,3-4-6 0,3-1-2 15,2-4-6-15,-1 0-3 0,1 0-4 0,1-2-8 16,1-1 1-16,-3 1-1 0,3-4-4 16,-3 3 0-16,1-1-3 0,0-2-3 0,-1 2-1 15,3-3 0-15,1 0-2 0,-1-3-2 16,1 2 1-16,-1-2 1 0,-1 0-4 0,1-1-1 16,1-1 0-16,-3-2 2 0,-1 5 23 15,-1-4 9-15,-1 1 5 0,-3-1 5 0,-4 0 4 16,2 3 0-16,-2-2 6 0,-2 1 1 15,2 0 2-15,-4 11 2 0,1-17 3 0,-1 17 1 16,4-16-18-16,-4 16-1 0,4-11-2 16,-4 11-2-16,2-10-9 0,-2 10 4 15,0 0 9-15,0 0 17 0,0 0 11 0,0 0-2 16,0 0 10-16,-8 38 6 0,6-24 5 16,-3 5 0-16,1-1-1 0,-2 4-1 0,0 3-6 15,2-3-7-15,-2 5-8 0,1-3-5 16,-3 2-6-16,4-2-6 0,0-4-2 15,-2 2-6-15,2-4-5 0,-1 2-2 0,3-4-5 16,-2-1-26-16,2-3-41 0,0 1-67 16,0-3-71-16,2 0-82 0,0-10-78 0,-2 15-92 15,2-15-90-15,0 10-208 0,0-10-19 16,2 7 57-16,-2-7-498 0,0 0-643 16</inkml:trace>
  <inkml:trace contextRef="#ctx0" brushRef="#br1" timeOffset="-7943.29">21013 7149 3479 0,'0'0'41'0,"13"3"41"0,-5 2 70 0,-8-5 29 15,14 11 24-15,-8-4 23 0,-4 3 2 16,-2-10-19-16,3 19-5 0,-5-6-12 0,-1-1-20 16,-3 1-15-16,-4 1-13 0,0 1-11 15,-3 1-17-15,-3-2-12 0,3 1-60 16,-3-4-96-16,-1 2-131 0,-3-1-141 0,1-5-150 15,2 2-271-15,-1-3 69 0,-1 0 92 16,3-4-462-16,1 2-517 0</inkml:trace>
  <inkml:trace contextRef="#ctx0" brushRef="#br1" timeOffset="814.89">21379 6784 1934 0,'-8'-8'196'0,"8"8"-51"16,-5-14-2-16,5 14-4 0,-2-15 2 15,2 15-24-15,6-15-1 0,-6 15 1 0,15-16 24 16,-1 8 4-16,5 2-4 0,2 1-4 16,1-1-11-16,3 3-5 0,-2 3-8 0,-2 0-9 15,-3 3-10-15,-3 0-3 0,-3 3-9 16,-4 2-3-16,-6 0-5 0,-2 2-2 16,-4 4-5-16,-6 0-3 0,-2 0-3 0,-1 2-3 15,-1 0-6-15,3-2-6 0,3 0 2 16,-2 0-4-16,4 0 0 0,4 1 4 15,2-2 3-15,0 1 5 0,8 2 5 0,0 0 8 16,0-1 19-16,1-1 20 0,1 0 10 0,0 1 19 16,-4-1 3-16,-1-1 23 0,-1 0 10 15,-4-1 4-15,0-12-3 0,-9 22-9 16,-5-8-11-16,-1-1-14 0,-7 0-12 0,3 0-15 16,-4-1-10-16,-3-1-9 0,7 0-11 0,2-2-10 15,-1-2-45-15,3 0-92 0,5 1-92 16,0-1-98-16,6-1-100 0,0 1-101 15,4-7-96-15,10 12-238 0,2-8 49 0,1-2 64 16,11 1-568-16,1 1-705 0</inkml:trace>
  <inkml:trace contextRef="#ctx0" brushRef="#br1" timeOffset="965.77">21763 7229 3394 0,'15'0'48'0,"-3"2"48"0,-12-2-14 16,17 0 3-16,-17 0 4 0,8 3 27 15,-8-3 35-15,0 0 18 0,0 0 5 0,-23 25-2 16,7-16-10-16,-5 3 4 0,-2-1-21 15,0 2-8-15,-1 1-16 0,1-3-13 0,0 2-46 16,2-3-88-16,3-2-104 0,3 1-119 16,7-3-140-16,0 1-253 0,4-3 12 0,4-4 58 15,0 0-394-15,0 0-443 0</inkml:trace>
  <inkml:trace contextRef="#ctx0" brushRef="#br1" timeOffset="1399.55">22133 6801 2652 0,'10'-20'-29'0,"-3"2"23"0,1 4 29 16,2 2 31-16,-2 1 29 0,1 3 26 0,1 0 32 15,2-2 17-15,-3 5 5 0,5 0 5 16,-2 1-1-16,-12 4-1 0,17 4-1 0,-17-4 1 16,17 10-5-16,-13 1-7 0,-2 0 7 15,-2 5 0-15,-4 2-3 0,-1 7-2 0,-5 0-19 16,-2 7-1-16,-5 1-4 0,1-1-11 15,1 0 1-15,1-2-7 0,5-4-6 16,1-4-3-16,2-1-7 0,2-3-6 0,4-4-1 16,0-1-11-16,6-1-8 0,0-3-5 15,3-1-12-15,3-4-20 0,0 1-50 0,1-5-59 16,1 0-58-16,1-2-65 0,-1 0-64 16,-1 0-57-16,1-1-62 0,0 2-49 15,1-2-112-15,-1-1-119 0,-1 4 33 0,1-2-423 16,-1 1-522-16</inkml:trace>
  <inkml:trace contextRef="#ctx0" brushRef="#br1" timeOffset="1584.64">22528 7097 2748 0,'0'0'-54'0,"22"0"33"0,-13 1 25 15,-9-1 39-15,18 2 40 0,-7-2 76 0,-11 0 20 16,18 7 41-16,-10-3 28 0,-8-4 13 16,7 13 11-16,-1-3 9 0,-6-10-25 0,-2 20-13 15,2-20-17-15,-9 24-19 0,1-9-16 16,-4-2-19-16,1 2-21 0,-5-2-10 15,1 2-15-15,-1 0-20 0,1-3-58 0,3 1-78 16,-4-3-103-16,9 1-112 0,-5-3-111 16,4 1-106-16,1-4-275 0,1 0 75 0,6-5 81 15,0 0-468-15,0 0-522 0</inkml:trace>
  <inkml:trace contextRef="#ctx0" brushRef="#br1" timeOffset="2015.56">23017 6656 2719 0,'6'-15'-109'0,"-6"15"27"0,3-13 38 0,-3 13 29 16,6-12 29-16,-6 12 22 0,6-10 19 16,-6 10 10-16,4-9 11 0,-4 9 10 0,0 0 20 15,0 0 32-15,0 0 42 0,0 0 12 16,0 0 13-16,0 0 7 0,12 24 3 0,-12-11-5 15,-2 2-11-15,0 5 1 0,0 2-10 16,-2 0-24-16,0 5-17 0,0-2-10 16,0 2-16-16,0-1-8 0,0 0-15 0,3-4-9 15,-1 0-11-15,-2 0-31 0,2-1-67 16,0-2-92-16,0-3-105 0,0-1-112 0,0-2-100 16,2-4-241-16,-2 3 28 0,2-4 52 15,0-8-387-15,0 0-453 0</inkml:trace>
  <inkml:trace contextRef="#ctx0" brushRef="#br1" timeOffset="2271.96">23195 7108 2730 0,'8'5'25'0,"-8"-5"9"0,8 6 7 16,-8-6 48-16,0 0 39 0,7 16 0 15,-7-16 24-15,2 15 16 0,-2-15 10 16,-4 20 10-16,0-9-2 0,-3 1 6 0,-1-1-12 16,-2 2-15-16,-1-1-14 0,-3 1-15 15,-1-1-10-15,-1 0-15 0,1 0-10 0,-1-2-38 16,-1-1-74-16,-1-1-77 0,3-1-96 16,-1-1-126-16,5-5-153 0,3 1-181 0,-2-2 44 15,10 0 81-15,0 0-316 0,0 0-319 16</inkml:trace>
  <inkml:trace contextRef="#ctx0" brushRef="#br1" timeOffset="2757.18">23691 6715 2485 0,'0'-13'38'0,"0"13"16"0,-2-17 21 0,2 17 26 16,-11-8 22-16,11 8-3 0,-18-3 41 15,18 3 14-15,-27 4 17 0,8 3 6 16,1 2 2-16,-1 5-4 0,1 2 4 0,-1 5-7 16,0 1-11-16,1 5-12 0,5-3-2 15,3 2-9-15,4 1-9 0,6-3-9 16,6 3 2-16,4-2-16 0,9 0-9 0,6-4-13 16,6-5-5-16,2-2-5 0,2-5-6 15,-2-5 2-15,0 0 4 0,-4-8-7 0,0-1 4 16,-2-3-3-16,-6-4-4 0,-1-5-9 15,-5 1-7-15,-5-4-6 0,-6 0-5 16,-4 0-9-16,-6 0-5 0,-4-1-4 0,-5 0-6 16,-3 3-5-16,1 1-3 0,-2 2-21 0,1 1-48 15,3 4-59-15,1 1-77 0,1-1-86 16,3 1-78-16,2 4-93 0,0 1-78 0,8 4-248 16,-5-4 60-16,5 4 67 0,0 0-491 15,0 0-594-15</inkml:trace>
  <inkml:trace contextRef="#ctx0" brushRef="#br1" timeOffset="3570.09">24061 6563 2880 0,'0'0'-123'0,"0"-15"26"16,0 15 24-16,4-17 29 0,0 8 39 0,-2-4 27 15,2 1 20-15,0-1 12 0,3-3 23 16,-1 3 18-16,0 0 18 0,0 3 7 0,0 0-29 16,-6 10 4-16,9-13 26 0,-9 13 15 15,10-4 8-15,-10 4-2 0,0 0 4 0,0 0-6 16,16 16 3-16,-13-6 6 0,3-1 19 15,0 5 2-15,0 0-9 0,2 2-26 16,-3 1-10-16,1 0-8 0,2 2-10 16,0-1-10-16,0 1-8 0,1 0-4 0,-1-2-13 15,2-1-4-15,-3 2-7 0,1-4-5 16,0-2-7-16,0-2-4 0,-2 0 2 0,1-3-5 16,1-2-13-16,0-2-1 0,-8-3-2 15,11 2-1-15,-11-2-2 0,12-4-2 0,-12 4 1 16,0 0-6-16,0 0-2 0,14-3-1 15,-14 3 2-15,0 0-1 0,-6 22 15 16,2-4 14-16,-4 5 15 0,-2 10 30 0,-7 18 15 16,0 0 15-16,-1 4 7 0,-1-3 3 0,-4 0 0 15,3-2-6-15,1-3-2 0,-1-3-8 16,5-8-8-16,-3-4-7 0,1-4-9 0,0 0-8 16,-7-3-7-16,-1 0-3 0,-4-5-8 15,0-2-7-15,-6-1-5 0,-4-6-20 16,1-1-30-16,-1-5-5 0,6-2-83 0,0-3-67 15,0-4-81-15,4-2-91 0,-6-5-92 16,2-4-115-16,-6-11-161 0,1-4-108 16,1-5 90-16,2-6-721 0,0-5-884 0</inkml:trace>
  <inkml:trace contextRef="#ctx0" brushRef="#br2" timeOffset="9106.44">9945 3762 706 0,'0'0'151'16,"0"-14"-45"-16,0 14-26 0,0 0-14 0,0 0-8 16,0 0-8-16,0-14 0 0,0 14 7 15,0 0 18-15,0 0 18 0,0 0 15 16,0 0 8-16,0 0 1 0,0 0 2 0,0 0 5 16,-2 42-3-16,2-26-3 0,-3-1-5 15,3 1-6-15,-4 6-3 0,0-3-16 0,0 1 8 16,0 1-13-16,-2 1-8 0,2-2-1 15,1-1-12-15,-1-2 2 0,0 0-10 16,2-4-3-16,-2 2-6 0,0-5 0 0,4 0 5 16,0-10 8-16,-4 17 18 0,4-17-22 15,-4 11 2-15,4-11-1 0,0 0-8 16,0 0-2-16,0 0 3 0,0 0-6 0,0 0 3 16,-17-38-8-16,17 23 2 0,0-4-5 15,-4-2 15-15,4-1-5 0,0 0-1 0,4-2-3 16,-4 1-8-16,6-2 1 0,0-1-6 15,3 1 3-15,-1 1-3 0,6 0 4 0,1-2 1 16,2 0 0-16,5 4 2 0,-5-1 0 16,1 6 0-16,-1 0 0 0,3 3-10 15,-7 2-3-15,-1 2-8 0,-3 4 4 0,3 0 2 16,-4 5-2-16,-8 1 0 0,0 0-1 16,0 0-1-16,6 12 0 0,-6-12-3 0,0 0 1 15,-10 26-3-15,2-14 1 0,2 1-1 16,1-2-1-16,3 1 1 0,-2 0-1 0,0-1-2 15,4-11 0-15,4 21 1 0,0-10 0 16,-1-2-1-16,7-1 0 0,-2 1 1 16,0 1-1-16,1-4-1 0,-1 1-5 0,-2 0 2 15,2 0 0-15,-8-7 6 0,11 16 14 16,-9-8 20-16,0 1 18 0,-2-9 10 0,0 20 4 16,0-20 0-16,-4 24-3 0,-3-9-1 15,-3-1-9-15,2 2-6 0,-7 1-4 16,1-1-4-16,-1 1-8 0,-3-1 1 0,1-2-5 15,-9 0-5-15,5-1-3 0,-8-2-2 16,-2 2-2-16,2-6-5 0,0 1-6 0,4-3-29 16,0-1-47-16,3-2-66 0,9 0-86 15,1-2-88-15,4 0-91 0,8 0-101 0,0 0-183 16,0 0 22-16,0 0-356 0,25-19-487 16</inkml:trace>
  <inkml:trace contextRef="#ctx0" brushRef="#br2" timeOffset="9794.77">11339 3758 2699 0,'4'-15'-66'0,"-4"15"18"16,4-8 4-16,-4 8 10 0,0 0 11 15,0 0 25-15,0 0 21 0,0 0 16 0,0 0 11 16,0 0 8-16,0 0 3 0,-4 47 9 16,4-30 5-16,-4 2 0 0,-2 2 2 15,2 0-9-15,0 1 2 0,0 3-2 0,0-3-9 16,1 1-6-16,-3-3-2 0,2-1-6 15,0 0-4-15,0-1-2 0,0-7 0 16,0 2 1-16,2-1 14 0,-1-2 24 0,3-10-1 16,-4 13-23-16,4-13-1 0,0 0-7 15,0 0 3-15,0 0-8 0,0 0-1 0,0 0 0 16,-18-39-5-16,20 21 0 0,6-5-5 16,-4-4 12-16,4-1-4 0,1-4-2 0,7 1-4 15,-3 0-3-15,5 2-4 0,-3-1-3 16,7 2 1-16,-5 0-2 0,1 5 1 15,-3 2 2-15,-1 2-2 0,1 5-5 0,-1 0-3 16,-7 4-5-16,3 4 1 0,-2-1 1 16,-8 7-1-16,0 0 1 0,0 0 6 0,0 0-7 15,0 0-1-15,0 0-1 0,4 29 0 16,-4-29-4-16,-12 22 5 0,8-10-2 0,2 1 6 16,-5 0-10-16,7 1-2 0,0-3-4 15,0-11 3-15,0 25-3 0,3-13 6 0,1 0-5 16,-2-3 2-16,2 2-3 0,-4-11-1 15,8 21 1-15,-8-11 1 0,0 1 11 16,0-11 19-16,-8 30 21 0,2-12 18 0,-1-1 8 16,-5 1 4-16,-2 0-4 0,3 1-4 15,-3-3-5-15,3 1-10 0,-3 0 0 0,2-3-4 16,-5 2-7-16,3-1-3 0,-1 1-4 16,-3-4-3-16,1 2-4 0,-4-2-3 15,5-3-17-15,-1 1-31 0,-1-5-63 0,3-1-86 16,1-1-88-16,3-3-102 0,11 0-140 15,-14-3-193-15,14 3 59 0,0 0-357 0,0 0-466 16</inkml:trace>
  <inkml:trace contextRef="#ctx0" brushRef="#br2" timeOffset="10426.78">12610 3825 2621 0,'8'-16'-80'16,"2"5"33"-16,-3-1 33 0,1 6 31 15,-8 6 17-15,8-12 9 0,-8 12 12 0,6-6 7 16,-6 6 8-16,0 0 10 0,0 0 24 15,0 0 11-15,15 24-7 0,-15-9 1 0,2-2-4 16,-2 4-15-16,-2 1 4 0,-2 2-5 0,4 0-9 16,0-2-10-16,-4 3-5 0,4-2-9 15,-4-4-4-15,4 1-5 0,-3-2 0 0,3-2-2 16,-4-1 3-16,4-2-11 0,0-9-7 16,-2 9 0-16,2-9-1 0,0 0 1 15,0 0 7-15,0 0 1 0,-12-22 0 0,12 22-1 16,4-34-5-16,-4 12 1 0,6-4-6 15,-2-1-4-15,7-5-2 0,3-1-4 16,5 3-1-16,-1 3-1 0,7-1-5 0,-4 5 1 16,1-1-1-16,-1 3-2 0,-4 4-1 15,3 4-4-15,-7 1-3 0,-5 6-1 0,2-1-1 16,-3 4 3-16,-7 3 1 0,0 0 1 16,0 0 1-16,0 0-3 0,0 0 5 15,-9 28-2-15,9-28 0 0,-16 20 1 0,12-10-2 16,1 1 4-16,3 1-4 0,0-3 1 15,3 4-2-15,5-3 0 0,0 3-1 0,2 0 8 16,1-3-7-16,-1 0 2 0,2 3-6 0,-9-4 2 16,3 2 4-16,-2 2 13 0,-4 1 30 15,0-1 20-15,-10 3 19 0,-5 2 6 16,-3 1-6-16,1-1-7 0,2 1-8 0,-7 0-8 16,5-3 2-16,3 1-12 0,3-4-1 15,-3-2-12-15,2 2-38 0,5-4-79 0,1-1-86 16,-2 0-107-16,4-1-105 0,0 0-123 15,-2-1-178-15,6-6 65 0,-7 6-382 16,3-1-470-16</inkml:trace>
  <inkml:trace contextRef="#ctx0" brushRef="#br2" timeOffset="11128.04">13877 3667 2653 0,'4'-9'-86'0,"-4"9"26"0,8-7 20 15,-8 7 22-15,0 0 22 0,10-9 18 0,-10 9 28 16,0 0 25-16,0 0 1 0,0 0 6 16,25 16-8-16,-25-8 7 0,4 3 12 15,-4-11 19-15,4 24 1 0,-4-10 3 0,-4 0-2 16,4 0-8-16,-4 2-8 0,4-2-11 16,0-1-4-16,-4 0-9 0,4-13-6 0,-2 24-8 15,0-16-3-15,2-8 0 0,-2 17 15 16,2-17 17-16,0 0 3 0,-2 12-4 15,2-12-2-15,0 0-6 0,0 0-5 0,0 0-4 16,0 0 1-16,2-47-10 0,2 30-5 16,2-4-8-16,-2 1-2 0,6-3-7 0,-3 1-5 15,9-2-2-15,1-3-6 0,1 4-1 16,3-2-4-16,0 2-2 0,3 3-1 0,-7 4-4 16,0 2-6-16,-1 3-3 0,-6 3-1 15,1 4-1-15,-5 3 3 0,-6 1-1 0,0 0 2 16,0 0 0-16,-2 19-2 0,2-19-1 15,-15 20 0-15,3-5 0 0,2-1-1 16,3 0 1-16,3 0-6 0,-2-1-9 0,6-2-12 16,0-11-9-16,0 20-1 0,6-8-4 15,1-3 3-15,7 2 4 0,-2-3 3 0,1 0 2 16,-1 0 1-16,-1 0 3 0,-5-1 4 16,2-2 2-16,0 3 11 0,-8-8 16 15,4 14 17-15,-4-14 15 0,-8 18 9 0,0-8 3 16,-3 2-1-16,-3-1-6 0,-2 0-3 15,1 2-6-15,-1-1-4 0,-1 2-4 0,2-3 0 16,-3 1-3-16,3 1-2 0,-3 0-12 16,-3-3-24-16,0 2-40 0,-1-1-49 0,1-1-51 15,-4-1-55-15,3-2-39 0,3-2-54 16,-4-2-59-16,-1 0-83 0,1-3-220 16,4 2 75-16,1-2-296 0,5 0-363 0</inkml:trace>
  <inkml:trace contextRef="#ctx0" brushRef="#br2" timeOffset="19612.72">7926 3977 522 0,'0'0'221'0,"0"0"-60"16,0 0-44-16,0 0-4 0,0 0-9 0,0 0-6 15,-15-11-6-15,15 11-3 0,0 0 7 16,-10-8 4-16,10 8 5 0,0 0-2 0,0 0 0 15,-12-8-1-15,12 8-5 0,0 0-9 16,0 0-7-16,-7-8-11 0,7 8-5 0,0 0-7 16,0 0-7-16,0 0-3 0,0 0-8 15,0 0-17-15,0 0-40 0,-8-9-52 16,8 9-68-16,0 0-72 0,0 0-151 0,0 0-305 16,0 0-161-16</inkml:trace>
  <inkml:trace contextRef="#ctx0" brushRef="#br2" timeOffset="19951.83">8170 3952 1731 0,'0'0'-64'0,"0"0"32"15,0 0 39-15,0 0 40 0,0 0 34 16,0 0 28-16,0 0 22 0,-7 28 8 16,7-28 2-16,0 0-7 0,0 0-13 0,0 0-7 15,0 0-6-15,0 0-10 0,0 0-5 16,0 0-11-16,0 0 0 0,0 0-14 15,0 0-16-15,0 0-6 0,0 0-40 0,0 0-52 16,0 0-61-16,0 0-79 0,1-30-77 16,-1 30-189-16,0 0-51 0,0 0-88 15,0 0-91-15</inkml:trace>
  <inkml:trace contextRef="#ctx0" brushRef="#br2" timeOffset="20417.02">7922 4139 1577 0,'0'-15'-37'0,"0"15"10"0,0 0 14 15,0 0 7-15,0 0 10 0,2-17-1 16,-2 17 13-16,0 0 12 0,0 0 8 0,0 0 11 16,0 0 7-16,0 0 16 0,0 0 9 15,0 0 6-15,0 0 4 0,0 0 4 16,0 0 2-16,0 0-3 0,0 0-1 0,0 0-2 15,16 36-4-15,-16-36-8 0,5 14-3 16,1-9-5-16,-6-5 2 0,10 11-6 0,-2-5 0 16,-8-6 17-16,17 2 3 0,-17-2 3 15,22-2-6-15,-9-2 2 0,1-1-5 16,1-3-22-16,1 0-11 0,-1-1 7 0,-1 0-5 16,-1 0-3-16,-1-1-7 0,1 2 3 15,-3 0-13-15,-2 0-38 0,4 1-68 0,-9-1-91 16,1 3-104-16,-4 5-234 0,6-4-40 15,-6 4 60-15,0 0-111 0,0 0-96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22:15.262"/>
    </inkml:context>
    <inkml:brush xml:id="br0">
      <inkml:brushProperty name="width" value="0.05292" units="cm"/>
      <inkml:brushProperty name="height" value="0.05292" units="cm"/>
    </inkml:brush>
  </inkml:definitions>
  <inkml:trace contextRef="#ctx0" brushRef="#br0">5519 6445 3750 0,'-11'5'105'0,"3"-3"3"16,0 1 6-16,0 1 8 0,8-4 27 15,-9 3 33-15,9-3 11 0,-10 5-11 16,10-5-12-16,0 0-5 0,0 0 8 0,0 0 9 16,48-17 4-16,7-2-2 0,5-5-2 15,11-4-6-15,5-5-1 0,5-2-5 16,12-2 0-16,20-9 7 0,1 0-5 0,8 2 0 16,-5 0-10-16,-3 1-12 0,-25 9-3 15,-4 0-14-15,-9 4-2 0,-10 2-22 0,-4 6-109 16,-10 0 0-16,-13 7 0 0,-8 3 0 0,-6 5 0 15,-6-2 0-15,-1 3 0 0,-5 0 0 16,1 2 0-16,-6 1 0 0,0 2 0 0,-8 1 0 16,9-2 0-16,-9 2 0 0,0 0 0 15,0 0 0-15,0 0 0 0,0 0 0 16,0 0 0-16,0 0 0 0,0 0 0 0,0 0 0 16,0 0 0-16,8 7 0 0,-8-7 0 0,0 0-250 15,0 0-200-15,0 0-60 0,0 0-54 16,-25 13-85-16,17-8-161 0,-4 1 72 15,1 3-697-15,-3 1-886 0</inkml:trace>
  <inkml:trace contextRef="#ctx0" brushRef="#br0" timeOffset="30864.43">5926 8626 2384 0,'-13'2'163'0,"5"1"-21"0,8-3-19 0,-16 4 6 16,16-4 9-16,0 0 52 0,-11 5-20 15,11-5 15-15,0 0-1 0,0 0 19 16,0 0 13-16,0 0 9 0,27-29 27 0,-2 9-18 16,14-8-1-16,7-2-5 0,5-2-10 15,11 2-10-15,6-5-9 0,1-1-16 0,7 1-11 16,1-3-11-16,1 2-10 0,1-2-5 15,-3 3-13-15,0 1-7 0,-7 1-10 0,-3 5-10 16,-6-2-8-16,-5 7-8 0,-11 2-9 16,-9 4-8-16,-10 6-3 0,-4 1-6 0,-5 1-5 15,-2 2-5-15,-5 3-8 0,-3-1-5 16,-2 0-16-16,-4 5-32 0,0 0-47 16,0 0-62-16,0 0-49 0,-33-2-59 0,14 7-63 15,-5 3-64-15,-5 2-50 0,-6 5-58 16,1 0-59-16,-19 10-170 0,-1 2-50 0,0 1 100 15,-1 0-509-15,-3 1-615 0</inkml:trace>
  <inkml:trace contextRef="#ctx0" brushRef="#br0" timeOffset="31170.93">5715 8774 3298 0,'-35'9'-33'15,"4"-2"31"-15,4-1 30 0,6-2 48 0,3 0 33 16,5-1 2-16,-1-1 17 0,14-2 19 15,-14 2 17-15,14-2 14 0,0 0 10 16,47-28 4-16,3-2-9 0,9-3 18 0,6-6-22 16,11-5-5-16,5 3-6 0,5-4-13 15,20-5-8-15,3-1-9 0,-1 4-11 16,1 0-12-16,-22 7-13 0,-2 4-6 0,-3-2-8 16,-7 5-10-16,-7 0-5 0,-6 4-6 0,-10 3-10 15,-5 3-1-15,-12 6-5 0,-10 4-2 16,-2 2-6-16,-7 3-9 0,-3 0-10 0,-1 2-28 15,-6 1-41-15,0 2-49 0,-6 3-53 16,0 0-64-16,0 0-58 0,0 0-53 0,0 0-58 16,0 0-71-16,-33 20-121 0,21-12-120 15,-2 2 49-15,-3 2-432 0,0 1-545 16</inkml:trace>
  <inkml:trace contextRef="#ctx0" brushRef="#br0" timeOffset="91710.75">5905 10857 1588 0,'-14'5'251'16,"3"-3"-55"-16,1 2-58 0,10-4 0 0,-19 5-7 15,9-3-7-15,10-2 8 0,-18 3 15 16,18-3 10-16,-15 1 32 0,15-1 24 16,-10 4 9-16,10-4-2 0,0 0-9 0,0 0-1 15,0 0-2-15,45-35 2 0,1 8-2 16,11-5 3-16,10-5 6 0,9-4-23 0,11-2-5 16,26-8-14-16,-1 1-13 0,2-1-11 15,-1 2-15-15,-22 11-13 0,0-1-12 0,-8 2-11 16,1 3-8-16,-5 2-9 0,-7 4-8 15,-10 2-7-15,-4 1-6 0,-10 6-4 16,-13 3-6-16,-8 3-1 0,-5 3-9 0,-5 3-17 16,-5 0-37-16,-5 1-39 0,-1 1-49 15,-6 5-33-15,0 0-48 0,0 0-47 0,-21-7-46 16,5 10-41-16,-5 3-41 0,-4 5-51 16,-10 5-30-16,-21 6-87 0,-4 6-150 0,-10 3 65 15,-2 5-401-15,-7 1-485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26:23.7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4349 4735 1288 0,'0'0'111'0,"-16"-4"-5"16,16 4-3-16,0 0-20 0,-15-2-17 15,15 2-11-15,0 0-4 0,0 0 3 0,-16-2 12 16,16 2 12-16,0 0 15 0,0 0 14 16,0 0 17-16,0 0 9 0,0 0-22 15,-13 4 10-15,13-4 6 0,0 0 26 0,0 0 4 16,0 0 5-16,0 0 7 0,0 0 0 15,0 0-3-15,0 0 0 0,27 22-4 16,-27-22-2-16,17 5-4 0,-7-3-2 0,3 1-7 16,1-2-11-16,2 1-10 0,1 0-2 15,2 0-10-15,3-1-11 0,-1 2-18 0,0-1 1 16,1-1-16-16,3 0 1 0,-4 2-13 16,4-2 4-16,1 1 1 0,-1 0-2 0,2 1 0 15,0-2-5-15,0-1-2 0,-2 0 1 16,4 0-24-16,0 0 3 0,0 0-3 15,-3 0-2-15,1 0 0 0,0 1-9 0,-2-1 2 16,-2 0 9-16,1 0-13 0,-1 1 0 16,-4 1-4-16,-1-2 2 0,1 1-1 0,-3-1-1 15,1 2-2-15,-1-1-2 0,-3 0-3 16,3-1 0-16,1 3 0 0,-1-2 3 0,1-1-6 16,0 0 5-16,3 1 1 0,1-1-4 15,2 0-2-15,1 0 1 0,-1 0 1 0,0 0 1 16,4 0 1-16,-2 0-5 0,1 0 1 15,-1 0 0-15,0 1 6 0,0-1-8 0,0 0 2 16,1 2-3-16,-1 0 2 0,-2 0 3 16,0-2-2-16,1 1 0 0,1-1 0 15,-2 2-1-15,0-2 5 0,3 1-7 0,-1-1-4 16,0 3 7-16,2-2-1 0,-2-1 5 16,0 0-4-16,3 1-1 0,-3-1-1 0,0 0-1 15,0 2 0-15,0 2 3 0,1-3 0 16,-3 0 0-16,0 0 5 0,-2 1-11 0,3 2 4 15,-1-2-2-15,-2 2 2 0,2-3 20 16,1 1-3-16,1 2 0 0,-2-4-2 0,2 4-2 16,1-4-3-16,-1 2 2 0,-2 0-5 15,2-1 5-15,0-2-4 0,2 2 0 16,-1-1 0-16,-1 2-3 0,2-2-1 0,-2 0 3 16,2 0-6-16,-1 0-2 0,1 1 3 0,0-1-1 15,-2 1 1-15,-2 2 0 0,2 0-3 16,-1-3 0-16,1 2 2 0,-2 1 2 0,0 0-3 15,1-1 0-15,3 2-2 0,-6-2 4 16,2 1-4-16,3 0 1 0,-5-2 0 16,2 2 3-16,2-1-1 0,-3 1 0 0,1-3-4 15,0 0 5-15,0 2-4 0,1 0 0 16,-1-2-2-16,-2 1 5 0,4 1-3 0,-3-1 0 16,3-1 2-16,0 1-1 0,-6 1-1 0,5 0 2 15,-3-2-2-15,2 0 1 0,-1 2-1 16,-1 1 1-16,0-1-1 0,1-1 2 15,-1 0-3-15,-2 1 1 0,1-2-1 0,1 1 5 16,-2 1-4-16,5-2 0 0,-5 1 0 16,6-1 2-16,-4 0-2 0,5 0 2 15,-1 0-4-15,-4 0 3 0,2 0-1 0,5-1 0 16,-3 1 0-16,-4 0-1 0,4 0 0 0,0 0 3 16,1 0-2-16,-1 0 4 0,0-2-2 15,0 2 2-15,-2-1-2 0,3 1 0 0,-1-2-3 16,0 1 8-16,0 0-7 0,0-1 1 15,-1-1 0-15,1 1 2 0,0 0 0 0,0 0-4 16,2 0 3-16,-1-1-1 0,1-1 2 16,4 3 1-16,0-3-2 0,-2 1-2 15,2 1-3-15,0 0 4 0,0-1-1 0,2 1 2 16,-2-3-5-16,2 4 7 0,0-2-3 16,0 0 4-16,2 1-1 0,1-1-3 0,7-1-1 15,-2 1 1-15,1 0 10 0,1 1-10 16,-2-2-1-16,1 1 3 0,1 2 0 0,0-1 0 15,-3-1-1-15,3-1 2 0,0 2-5 16,-3-3 2-16,3 3-2 0,3-2 2 0,-3 2 1 16,3-3 0-16,-1 2 1 0,4 2-3 15,-3-5 4-15,2 5-1 0,-1 0-2 16,1-3 1-16,-1 3-2 0,-2-2 3 0,1 2 0 16,1-1-3-16,-5 1 2 0,-5 0-2 0,2 0 7 15,-4 1-10-15,1-3 1 0,-1 1 1 16,2-1 2-16,-4 1-2 0,0 1 1 0,-2-1 2 15,2 0-1-15,-2 1-10 0,-2-2 21 16,4 1-10-16,-4 0 0 0,4 1-1 16,-2-1-1-16,2 0 1 0,-2-1 0 0,2 1 0 15,0 0-3-15,2-1 6 0,2 0-5 16,-3 3 6-16,11-5-5 0,-2 2 2 0,-1-2-1 16,5 3 1-16,-5-2-1 0,3 2-2 15,-2-1 2-15,-1 0-1 0,1 0-6 0,-6 3 7 16,-2-2 0-16,1 2-1 0,-3-3 0 15,6 3 5-15,-6-2-4 0,2 1 2 0,-2 1-2 16,2-2 2-16,2 2-1 0,-4-1 1 16,5 1-1-16,-3 0 2 0,2 0-4 0,6 0 2 15,-1 0 0-15,3-2 0 0,1 2 0 16,1-2 4-16,-1 2-6 0,5 0 3 16,-5 0 0-16,-3-2 4 0,-6 2-6 0,2 0 0 15,-1 0 1-15,-5 0-1 0,4-1-2 0,-2 1 5 16,-2-1-5-16,0 1 4 0,-6 0-1 15,2 1 0-15,0-1-2 0,-4 0 2 0,0 0-2 16,1 0 3-16,-1 0-6 0,6 0 7 16,-6 0-5-16,0 0 3 0,0 0-2 15,-1 0 2-15,3 0 0 0,-2 0 0 0,-4 0-4 16,5 0 5-16,-3-1-4 0,0 1 2 16,-4 0 0-16,3-1 1 0,-1-1 4 0,-4 2 13 15,5-2-4-15,-1 1 4 0,-5-1 2 16,1 2-2-16,1-1 1 0,1-1-2 0,-2 2-3 15,1-2 0-15,-3 1-3 0,3-1 1 16,-5 2-4-16,9-1 0 0,-7-1-1 0,-1 2-4 16,3-1 4-16,-1-1-5 0,-3 1 5 15,5 1-2-15,-7-2-3 0,7 2 3 16,-7-1-2-16,3 1 1 0,1-1 0 0,-5 1 0 16,2 0-1-16,-3-2-1 0,-9 2 0 0,24-1 0 15,-19 1 0-15,7-2 1 0,-12 2-1 16,14 0 2-16,-14 0-3 0,13-1 3 0,-13 1 0 15,12-1 1-15,-12 1-2 0,0 0 4 16,13-2-4-16,-13 2 3 0,0 0-1 16,8-2 1-16,-8 2-1 0,0 0 0 0,0 0-2 15,12-4 3-15,-12 4-5 0,4-5 2 16,-4 5-1-16,0 0 0 0,5-8-3 0,-5 8 2 16,0 0-1-16,4-9 0 0,-4 9-2 0,4-8 2 15,-4 8-3-15,0 0 0 0,8-8 1 16,-8 8-2-16,0 0 0 0,6-7 2 0,-6 7-4 15,8-7 2-15,-8 7 0 0,13-3-1 16,-7 0 0-16,-6 3 2 0,19-4-2 16,-11 0 1-16,8 2-1 0,-3 1-2 0,1 1 2 15,1 0-1-15,-1-2 2 0,5 2 0 16,-1 0 1-16,-1 0 0 0,0 0 2 0,1 0-2 16,-3 0 2-16,7 0-1 0,-5-4 0 15,6 4 1-15,-5-2-2 0,3 2 3 0,0 0-3 16,1-1 2-16,-3 0-1 0,4-2 0 15,-3 0-1-15,-3 3 2 0,1-2 0 16,3 1-1-16,-4-2 2 0,-1 1-1 0,1 2-1 16,1-5 1-16,-3 4 0 0,3-2 1 15,-1 2-2-15,-1-2 0 0,-3 2 1 0,3-1 2 16,-3 0-4-16,3 0 4 0,-3-1-5 0,1 1 3 16,0-1-1-16,1 1 0 0,-3-1 0 15,1 3 1-15,1-5 0 0,-3 4 0 16,5-1-1-16,-2-2 2 0,-3 2-1 0,5-1-1 15,-7 1 2-15,5 0 0 0,-4 0 0 16,1-2 0-16,1 1-1 0,-2 0 4 0,1 0-2 16,-11 3 1-16,14-4 0 0,-6 1-1 15,-1 1 0-15,-1-2 0 0,-6 4 0 0,14-8 2 16,-9 4-3-16,1-1 3 0,-6 5-6 16,10-10 4-16,-6 3-4 0,0 2 2 0,0-1 0 15,-1-1-2-15,3 0 3 0,-6 7-3 16,8-16 0-16,-4 6 0 0,0 2 0 0,0-2 2 15,0-2-4-15,-1 2 4 0,1-1-2 16,0-2 1-16,-2 2-2 0,2-3 2 16,0 0-2-16,-4-1 2 0,6 0 0 0,-4 2-2 15,1-2 1-15,-1 2 2 0,0-2-3 0,0 0 2 16,2 4-1-16,0-1-1 0,-4 0 1 16,0 1 0-16,4 0 1 0,-4 2-1 0,2 1 0 15,-2 8 1-15,2-17-1 0,0 10 2 16,-2 7 0-16,2-13 0 0,0 5-1 15,-2 8 2-15,0-14-2 0,2 6 2 0,-2 8-1 16,1-11 1-16,-1 11-2 0,0-11 0 16,0 11 0-16,0-13 2 0,0 13 0 0,0-10-1 15,0 10 2-15,0 0-2 0,0-15-2 16,0 15 1-16,-3-7-2 0,3 7 1 0,-4-8-2 16,4 8 3-16,-6-7-5 0,6 7 4 15,-12-3-2-15,12 3 0 0,-11-3 2 0,1 1-2 16,-2 1 0-16,-1 0 1 0,-3 1 1 15,-1 0 2-15,-1 1-3 0,-3-1 2 16,-4 0-1-16,0 3 1 0,-4-1-1 0,1-1 3 16,-3 1-1-16,0-1 0 0,-1 1 0 0,1 0 2 15,1-1-3-15,-6 2 3 0,7-1-2 16,-2 0 1-16,-2-1 0 0,2-1 2 16,-2 0 1-16,-4 0-1 0,4 0-1 0,-2 0 1 15,-12 0-1-15,5-1-1 0,-9-1 1 16,-12-1 1-16,-7 0-4 0,6-2 2 0,-4 3-1 15,6-1-1-15,6 0 1 0,7 2-2 16,-3-1 0-16,5 0 6 0,-3 1-5 0,0 0 0 16,-1-1 4-16,-15 2-5 0,2-4 4 0,-3 1-4 15,9 2 0-15,-6-3-2 0,-4 3 0 16,4-5 5-16,10 4-3 0,3-1 2 0,5-1-3 16,-5 0-1-16,5-1 4 0,1 1-2 15,-1-2-2-15,3 3 2 0,0-2 0 16,1-1 0-16,1 2-2 0,2-1 4 0,2 2 0 15,-5-2-3-15,3 1 1 0,2-1 0 16,-5 2-2-16,3-2 0 0,-6 2 0 0,3-2 4 16,-1 2-4-16,-3 2 3 0,-1-3-4 15,-3 2 3-15,-16-1-1 0,10 2-1 0,5-3 0 16,5 2 1-16,-5 2-1 0,-17-4 4 16,14 2 0-16,8 2 3 0,-5-2-6 0,5 2 3 15,-5-1-6-15,1 1 4 0,3 0-2 16,-7-2 1-16,-14 2 1 0,10 0 1 15,-10 0-4-15,-3 0 5 0,3 0-2 0,10 0 0 16,5 0-1-16,5 2 4 0,0-2-5 0,-1 1 4 16,10-1-1-16,3 0 3 0,1 0-3 15,6 2 0-15,-2-2-1 0,1 0 3 0,5 0-3 16,-2 0 3-16,0 0-2 0,2 2 2 16,-4-2-2-16,4 0 1 0,-8 2-3 15,2-2 10-15,-2 0-9 0,-6 2 0 0,-4 0 0 16,-1 0 8-16,-3 0-8 0,1 0 7 15,-5 0-7-15,-13 2-1 0,10-1-3 0,4-1 6 16,3-1-3-16,-3 3 1 0,3-1-2 16,5 1 2-16,-3-2 0 0,1 0 0 0,3 1 2 15,-2-1-3-15,6-1 0 0,-5 2 0 16,1 0 2-16,-4 0 0 0,1-1-2 0,-1 3 4 16,-3-2-4-16,1-1 1 0,-3 1 1 15,-14 0-2-15,10-2 2 0,7 3-1 0,1-3 2 16,3-1-5-16,4 1 3 0,1-1 3 15,1 1-2-15,2-1 1 0,0 2-2 0,0-2 0 16,0 0 0-16,0 4 0 0,0-4 3 16,-9 3-2-16,1-2-3 0,3 3 2 0,-1-1 0 15,-4 1 0-15,7-2-1 0,1 1 5 16,2-1-4-16,2 0-1 0,2 2 2 16,-4-4 1-16,8 0 0 0,-2 0 4 0,2 1-4 15,1-1-3-15,-1 0-2 0,4 2-1 0,-2-4 6 16,-2 2-3-16,0 0 2 0,3 0-3 15,5 0 0-15,-6 0 4 0,5 0-4 16,-3 0 1-16,4 2 1 0,1-2-1 0,1 0 1 16,-1 2-2-16,3-2 3 0,-1 0 0 15,1 1-1-15,1-1 0 0,3 2 0 0,-3-2 3 16,1 1-2-16,1 1 0 0,-2 0-1 16,3-2 2-16,-5 0-1 0,5 0 0 0,-5 2 0 15,-1 0-3-15,1 0 4 0,-1 0 0 16,-3 0 2-16,1 0-2 0,-2 1 6 0,-1-2-8 15,-3 1 0-15,2 2-7 0,0-1 9 16,-2 0-4-16,-1 0 8 0,-1-1-4 0,-2 3 0 16,4-3-2-16,0 0 1 0,0 0-2 15,-3 2 0-15,3-3 3 0,0 2 1 16,0-2-3-16,2 1-2 0,-5-1 6 0,3 1-4 16,-2-2 1-16,0 1-1 0,0-2 2 0,-6 1-1 15,0 0 0-15,-2-2-3 0,-2 2 4 16,-2 0-1-16,-5 0 2 0,-1-1-3 0,-1 1 0 15,3 1 0-15,-1-1-2 0,-1 2 3 16,6-2-3-16,2 0 3 0,3 1 1 16,-1-1 0-16,4 2-2 0,2-2-3 0,2 0 2 15,1 0 1-15,1 2 4 0,2-2-3 16,-2 0 1-16,3 0-3 0,1-2 4 0,0 2 2 16,1 0-3-16,1 0-1 0,-2 0 2 0,-3 0-4 15,3-2 3-15,-4 2-2 0,2-1-5 16,-1 1 7-16,-1-2 0 0,0 2 1 15,0-1-1-15,2 1-4 0,-3-2 6 0,3 2-2 16,-2-1 0-16,4-1 0 0,-5 2-1 16,9 0 0-16,0-1 0 0,-1 2 3 0,1-2 6 15,-1 1-8-15,5-1-6 0,-3 1 7 16,1 0-8-16,1-2 9 0,0 2 0 0,-1 0-2 16,1 0 2-16,1 0-3 0,-5 0 1 15,3 0-1-15,-3 0 3 0,1 2-1 0,-2-2-3 16,1 1-1-16,-3-1 4 0,2 1-3 15,-1-1 1-15,5 2 0 0,-3-2 1 16,1 0-2-16,1 1 2 0,1-1-1 0,1 0 4 16,1 0-5-16,1 0 5 0,0 2 0 0,12-2-4 15,-19 0-1-15,11 0 0 0,8 0 3 16,-17 0 0-16,17 0-4 0,-14 0 3 0,14 0-3 16,-13-2 3-16,13 2-4 0,-12 0 5 15,12 0 0-15,-12 0-1 0,12 0 1 16,0 0 1-16,-11-1-1 0,11 1-1 0,0 0-2 15,0 0 2-15,-12-2-1 0,12 2 3 16,0 0-7-16,0 0 5 0,0 0 7 0,-11-1-16 16,11 1 5-16,0 0 4 0,0 0-3 0,0 0 2 15,0 0-2-15,0 0 1 0,0 0-2 16,0 0 2-16,-12 0 8 0,12 0-9 16,0 0 3-16,0 0-1 0,0 0-2 0,0 0 2 15,0 0-3-15,0 0 0 0,0 0-3 16,0 0 6-16,0 0-8 0,0 0 4 0,0 0 0 15,-8 7 3-15,8-7-2 0,0 0 4 16,-2 13-3-16,2-13 1 0,0 15-1 0,0-6 3 16,-2-2 1-16,0 5 2 0,0 0-6 15,0 0 4-15,2 2-1 0,-2 1 3 0,1 0 3 16,-1 0-2-16,2 2-4 0,-2-1 1 16,2 1-2-16,0-1 1 0,2 1 2 15,0-2 1-15,-1 1-3 0,1 0 2 0,-2 0 1 16,0 0 3-16,2-2-5 0,0 1 3 0,0-2-2 15,0 0 2-15,-2 2-4 0,2-3 5 16,-2 1-2-16,0-2 1 0,2 3-1 0,-2-5 0 16,0 3 0-16,0-2 2 0,0 0-2 15,0-2 0-15,0 2 1 0,0-10-2 16,0 20-2-16,0-11 4 0,0-1-4 0,0 3 12 16,0-3-19-16,0-8 9 0,0 18 0 15,2-10-1-15,-2 1-2 0,2 0 3 0,-2-9 0 16,2 14-1-16,-2-8 0 0,0-6 3 0,4 14-4 15,-2-7 4-15,-2-7-3 0,2 10 3 16,-2-10 1-16,0 10-3 0,0-10-1 16,2 8 3-16,-2-8 3 0,3 6-1 0,-3-6 0 15,0 0-1-15,2 9 1 0,-2-9 2 16,0 0-1-16,0 0-2 0,0 0-2 0,2 10-1 16,-2-10 0-16,0 0-2 0,0 0-3 15,2 6-2-15,-2-6 4 0,0 0-3 0,0 0 2 16,4 8 1-16,-4-8-1 0,2 7-1 0,-2-7 1 15,0 0 1-15,4 10 0 0,-4-10 1 16,4 5 2-16,-4-5-2 0,0 0 0 16,4 8 0-16,-4-8 2 0,0 0-2 0,0 0 2 15,4 5 0-15,-4-5 6 0,0 0 0 16,0 0-9-16,0 0 4 0,2 7-1 16,-2-7 4-16,0 0-8 0,0 0 1 0,0 0 1 15,0 0 0-15,0 0-3 0,0 0 2 0,0 0-1 16,0 0 3-16,3 8-4 0,-3-8 0 15,0 0 4-15,0 0-3 0,0 0 2 0,0 0 0 16,0 0 0-16,0 0 1 0,0 0 0 16,0 0 1-16,0 0-2 0,0 0-16 15,0 0-34-15,0 0-48 0,0 0-49 0,0 0-72 16,0 0-84-16,0 0-81 0,0 0-77 16,0 0-108-16,0 0-201 0,0 0 69 0,0 0-493 15,0 0-659-15</inkml:trace>
  <inkml:trace contextRef="#ctx0" brushRef="#br0" timeOffset="37022.64">9238 6604 702 0,'0'0'206'16,"-15"-6"-54"-16,15 6-41 0,-16-5-5 16,16 5-6-16,-17-3 4 0,3 1 4 0,14 2 3 15,-19-3 12-15,19 3 4 0,-18-1-1 16,18 1-2-16,-21-2 4 0,21 2-1 0,-18 0-3 16,18 0 1-16,-15 2-3 0,15-2 6 15,0 0-20-15,-17-2 26 0,17 2 18 0,0 0 23 16,0 0 7-16,0 0 4 0,0 0-5 15,48 4-2-15,-25-4 6 0,2 2-16 16,1 0-14-16,1 1-11 0,4 1-30 0,0 1-6 16,6 2-9-16,-6 0-6 0,5 3-4 15,-8-1-7-15,-1 0 3 0,-4 1-1 0,-2-1-5 16,-1 0 14-16,-7 3 15 0,-5-1 8 16,0 2 6-16,-8 0 0 0,-4 1 2 0,-4 4-3 15,-4 2-3-15,-3-1-5 0,-4 6-4 16,-7-1-5-16,-8 9-9 0,-3-2-7 0,-6 1-5 15,-2-4-10-15,1 1-7 0,1 0-8 16,8-9-5-16,8-4-6 0,2-3-5 16,4 0-3-16,3-4-6 0,7-1-5 0,-3-1-16 15,6-1-41-15,4-2-68 0,4-4-64 16,0 0-71-16,0 0-91 0,0 0-69 0,30-2-67 16,-13-4-66-16,0-1-129 0,-1 0-79 15,1-1 55-15,-1 0-486 0,-1 1-629 0</inkml:trace>
  <inkml:trace contextRef="#ctx0" brushRef="#br0" timeOffset="37690.41">10095 6493 2995 0,'-16'-5'-137'15,"16"5"34"-15,0 0 30 0,-10-4 22 0,10 4 22 16,0 0 12-16,0 0 13 0,-11-5 14 16,11 5 26-16,0 0 22 0,0 0 28 15,0 0 9-15,0 0 3 0,-18 9-3 0,18-9-1 16,0 0-4-16,0 0-19 0,-7 7 7 0,7-7 13 15,0 0 14-15,0 0 2 0,0 0-2 16,0 0-3-16,0 0-9 0,0 0 1 16,0 0-9-16,0 0-9 0,0 0-2 0,40-13-1 15,-40 13-3-15,14-6 1 0,-14 6 3 16,8-5 3-16,-8 5 0 0,0 0 1 0,13-6-2 16,-13 6-6-16,0 0-3 0,0 0-5 15,0 0-5-15,0-11-3 0,0 11-6 16,0 0-5-16,0 0-2 0,0 0-4 0,-35-8-3 15,24 8-3-15,11 0-1 0,-29 0 1 16,11 0 3-16,-3 4 0 0,-2-2 4 0,-5 3-1 16,-1 0 22-16,0 2-1 0,4-1-4 15,4 3-7-15,0-2-2 0,5 2-2 16,2 0-6-16,3 2-13 0,5 0-5 0,6 1 1 16,0-2 3-16,8 3-4 0,9 0 3 15,1 1-2-15,7 2 2 0,8-1 6 16,-2 0-1-16,6 0 6 0,-6 0 5 0,-2-2 13 15,-4 0 4-15,-2 2 14 0,-3-3 22 0,-9 1 15 16,1 0 10-16,-8 1 3 0,-4-1-2 16,-8 3-4-16,-4 2-6 0,-5 3-4 0,-8 0-9 15,-1-1-9-15,-8-1-7 0,-7 5-9 16,6-6-4-16,2-3-8 0,0-3-4 0,8-1-4 16,2-3-5-16,3-1-3 0,3-4-9 15,-1-2-27-15,7-2-57 0,11 1-102 16,-16-7-99-16,14 3-116 0,2 4-94 0,8-21-94 15,2 10-185-15,7-4-53 0,1-1 72 16,1 0-609-16,2 0-789 0</inkml:trace>
  <inkml:trace contextRef="#ctx0" brushRef="#br0" timeOffset="38167.05">10349 6432 3444 0,'0'-11'-161'0,"0"11"36"0,0 0 29 0,0 0 32 16,-8-19 35-16,8 19 31 0,0 0 24 15,-6-11 24-15,6 11 8 0,-8-9 33 0,8 9 7 16,0 0 1-16,0 0 3 0,8-16-18 16,-8 16 10-16,14-13 11 0,-3 8 5 15,7-1 1-15,-1 0-3 0,4 1 3 0,5 0-2 16,-5 2-7-16,4 3-4 0,0 0-6 15,-5 0-2-15,-3 3-2 0,1 3 2 0,-7 1-2 16,-7 4-1-16,-2 0 7 0,-2-11-10 16,-10 28-5-16,3-12-9 0,-7 4-5 15,2-1-8-15,-1-1-5 0,5-4-5 0,-4-1-6 16,7-1-3-16,-3 1-5 0,4-2-5 16,-2-1 1-16,6-10-2 0,0 17-1 0,0-17-4 15,6 14-19-15,2-8 5 0,-1 1 2 16,-7-7 9-16,18 14 11 0,-14-8 27 15,2 2 11-15,1 1 49 0,-7 3 20 0,0 1 12 16,-9 2-2-16,1 6-3 0,-8 0-7 0,-1 3-14 16,-8 2-11-16,-10 8-10 0,-2 0-10 15,2-3-10-15,6-4-9 0,4-6-5 0,0-2-6 16,7-3-10-16,7-6-21 0,-7 3-44 16,10-7-77-16,5-2-96 0,3-4-99 15,0 0-84-15,0 0-82 0,0 0-61 0,17-24-106 16,-1 10-129-16,9-6 31 0,0-1-539 15,10-9-716-15</inkml:trace>
  <inkml:trace contextRef="#ctx0" brushRef="#br0" timeOffset="38424.6">10837 6468 3648 0,'10'-13'-9'0,"1"3"14"16,-7 3 3-16,-4 7 13 0,8-4 31 16,-8 4 20-16,0 0 38 0,0 0 31 0,0 0 33 15,-16 39 7-15,11-20 2 0,1 2-19 16,0 1 1-16,4 1 3 0,4 4-2 15,5-2 4-15,3 2 1 0,9-2 3 0,8-3-15 16,2-7-8-16,2-3-6 0,0-7-10 16,-2-2-4-16,2-6-5 0,-8-3-9 0,4-4-7 15,-7-2 11-15,-5-2-12 0,-5 0-11 16,-6-4-10-16,-2 2-9 0,-6-1-9 0,-6 1-8 16,-8-1-7-16,-1 0-9 0,-4 2-7 15,-5 4-28-15,1 5-65 0,0-1-91 0,4 2-112 16,-1 5-102-16,5 3-115 0,1-1-125 15,3 3-214-15,5 1 86 0,-2 2 98 0,7 1-582 16,3-9-673-16</inkml:trace>
  <inkml:trace contextRef="#ctx0" brushRef="#br0" timeOffset="40374.64">14126 6346 3124 0,'13'-5'-146'0,"-1"-2"33"0,-3 2 26 15,-1-1 30-15,-8 6 28 0,18-8 30 16,-15 4 25-16,-3 4 16 0,14-7 17 0,-14 7 8 16,0 0 7-16,12-6-2 0,-12 6 0 15,0 0 20-15,0 0 7 0,0 0 18 16,0 0 7-16,0 0 6 0,-26 25-2 0,9-16-26 15,-4 4-4-15,-12 3-1 0,-10 7-9 16,-1 1-5-16,-3 0 9 0,1-2-8 16,-1 0-7-16,1 2-5 0,11-8-4 0,6-1-1 15,3-3 3-15,9-3 9 0,0 0 14 16,1-2 14-16,6-3 3 0,3 0 4 0,7-4 4 16,0 0-17-16,0 0-7 0,0 0 5 15,0 0 2-15,25 9-5 0,-8-6-5 16,5-1-7-16,-1 1-10 0,8 1-1 0,-4 0-6 15,8 1-11-15,-4-1-3 0,2 2-10 0,-2 2 6 16,0-3-6-16,-4 3-6 0,3-1-16 16,-9-2-32-16,2 2-41 0,1-1-58 0,-7 1-61 15,-1-2-59-15,-1 0-49 0,-1 0-41 16,-4-3-58-16,-1 2-35 0,-7-4-133 16,14 1-113-16,-14-1 46 0,0 0-344 0,13-6-436 15</inkml:trace>
  <inkml:trace contextRef="#ctx0" brushRef="#br0" timeOffset="40774.61">13831 6763 2527 0,'-12'-1'-40'0,"12"1"32"16,0 0 28-16,-17-2 20 0,17 2 28 16,0 0 15-16,-18-4 21 0,18 4 14 15,0 0 35-15,0 0 16 0,0 0 14 0,0 0 6 16,0 0-1-16,0 0 0 0,0 0-3 15,0 0-7-15,35 26-9 0,-17-20-4 0,-3 1-10 16,10-1-11-16,5 1-8 0,1-1-15 0,-2-1-9 16,7 1-12-16,-5 0-9 0,-1-3-9 15,2 2-8-15,-2 2-10 0,-9-6-10 16,0 4-43-16,0-2-63 0,-1-2-68 0,-3 1-83 16,-3-2-85-16,1-2-116 0,-5-2-199 15,2-1-61-15,-3 2 58 0,-1-3-375 16,-8 6-457-16</inkml:trace>
  <inkml:trace contextRef="#ctx0" brushRef="#br0" timeOffset="41310.66">14724 6397 2487 0,'-7'-6'-113'0,"7"6"36"0,0 0 26 15,-10-7 26-15,10 7 28 0,0 0 23 16,0 0 22-16,-8-8 19 0,8 8 12 15,0 0 10-15,0 0 9 0,0 0 9 0,0 0 11 16,0 0 7-16,0 0-18 0,0 0 8 16,0 0 3-16,20-13 3 0,-20 13 3 15,13-2-7-15,-13 2-4 0,18-3-8 0,-9-1-8 16,3 3-7-16,1-1-10 0,-1-1-7 16,2 0-6-16,-3 2-7 0,1-2-5 0,-2 0-5 15,-3 1-14-15,-7 2-26 0,18-4-35 16,-10 4-42-16,-8 0-44 0,9-3-48 0,-9 3-54 15,0 0-54-15,0 0-30 0,0 0-79 16,0 0-154-16,0 0 9 0,0 0-144 0,0 0-159 16</inkml:trace>
  <inkml:trace contextRef="#ctx0" brushRef="#br0" timeOffset="41676.1">14750 6354 1754 0,'0'0'-32'0,"-14"4"33"15,14-4 15-15,0 0 15 0,-12 8 19 16,12-8 15-16,-17 6 18 0,9 0 15 0,2 0 8 16,-5 2 4-16,3 1 5 0,0 0 21 15,-1 2-1-15,5-1-4 0,-4 1-28 16,4 1-3-16,0 1 5 0,4-2 7 0,0-11 21 16,2 23 7-16,4-9 4 0,2 0 4 15,3 0 5-15,3-2 6 0,5 1 6 16,-1 0-1-16,-1 0-4 0,-3-1-3 0,-1-3-3 15,-1 0-3-15,-4-1-10 0,-1 1 6 16,-3-2 1-16,-4-7 15 0,-4 17-8 0,-7-7-15 16,1 0-9-16,-5-1-15 0,-3-1-9 15,1 0-14-15,-3-3-7 0,-1 1-17 0,0-3 1 16,-1-1-5-16,1 0-7 0,2-2-7 16,3 0-13-16,-3-2-35 0,7 1-55 0,-1-2-84 15,5 0-79-15,8 3-72 0,-2-9-72 16,2 9-73-16,10-16-58 0,-1 6-223 0,7 1 42 15,5-4 75-15,4 1-383 0,10-1-455 16</inkml:trace>
  <inkml:trace contextRef="#ctx0" brushRef="#br0" timeOffset="43355.62">14825 6475 2954 0,'0'0'-216'16,"0"0"44"-16,0 0 32 0,-10 4 35 15,10-4 44-15,0 0 30 0,0 0 29 0,0 0 31 16,0 0 21-16,0 0 11 0,0 0 4 16,0 0-2-16,0 0-2 0,0 0 0 0,0 0 4 15,0 0 2-15,30-24 0 0,-19 19-2 16,3 0-2-16,-1 0-6 0,1 3-8 16,1 1-1-16,-15 1-2 0,24 0-3 0,-24 0 4 15,15 1 0-15,-15-1 5 0,8 9 15 16,-8-9-10-16,0 0-25 0,0 0-4 15,-16 25 3-15,11-16 2 0,-1-2-2 0,6-7-4 16,-10 13 3-16,6-5-3 0,4-8 3 16,0 16 21-16,0-16 1 0,10 16 1 0,0-9 5 15,3 3-3-15,3-2 15 0,-1 0 11 16,-3 0 12-16,5 1 13 0,-5-3 8 0,-4-1 18 16,1 0 18-16,-9-5 20 0,8 14 3 15,-8-14-19-15,0 0-6 0,-25 26 2 0,9-17-16 16,-5 4-11-16,-2-2-14 0,-1 1-4 15,3-1-18-15,-4 1-8 0,4-1-10 16,3-2-15-16,3 1-39 0,-3-2-64 0,9-3-100 16,-3 0-102-16,4 1-114 0,0-2-96 15,3 1-264-15,-3 1 44 0,8-6 63 16,0 0-407-16,-8 14-498 0</inkml:trace>
  <inkml:trace contextRef="#ctx0" brushRef="#br1" timeOffset="49914.25">8841 7468 1817 0,'0'-12'17'0,"0"12"9"0,0-23 10 15,0 23 19-15,0-17 8 0,0 17 7 16,0-13 8-16,0 13 2 0,0 0-5 0,4-14-3 16,-4 14-4-16,0 0-5 0,0 0 24 0,0 0 30 15,0 0 43-15,0 0-6 0,0 0-3 16,6 38-25-16,-6-22-7 0,-2 6 2 16,-2 4-5-16,0 3-8 0,0 0-3 15,-4-1-8-15,2-1-10 0,2 0-6 0,-3-7-10 16,5 0-7-16,-4-3-5 0,4-4-6 15,0 0-2-15,0-2-2 0,2-11-8 0,4 16-3 16,6-11-4-16,3-4-2 0,11-1-4 16,-1 0-2-16,10-3-3 0,7-3-2 0,3 2-2 15,-2-3-1-15,19-2-1 0,2 0 13 16,4-1-1-16,4 1-1 0,1-3-3 0,7 1-2 16,1-1-2-16,8 0-1 0,-3 0-2 15,1-1-3-15,-4 2 0 0,-1-1-1 0,-5 1-3 16,1-1 2-16,-4 2-4 0,-1-2 1 15,-5 5-1-15,2-3-1 0,-8 1 1 16,-9 4-6-16,-5-2 4 0,-7 2 0 0,2 1-3 16,-8-1 2-16,1 0 2 0,-5-1-1 15,2 0-1-15,-1-1 6 0,-1-1 13 0,-4 0 6 16,0 0 10-16,0-2 5 0,-3-2 3 16,-1-1 0-16,-2 1 1 0,-1-4-3 15,-1 1-4-15,1-4-2 0,1 0 1 0,-2-1-5 16,1-3 3-16,-3-2 0 0,-1-3 2 0,-3 2-4 15,-1-1 3-15,-2 0 1 0,-4-3-3 16,-2 4 5-16,-2-4-3 0,0 5-2 16,-2-3-1-16,-2 2-6 0,-4-1 1 0,4 4-3 15,-3 3-4-15,1 0-1 0,2 4 1 16,-4-2-3-16,2 3-6 0,2 3-2 16,1 1-28-16,-5 1-52 0,4 1-61 0,-2 5-67 15,6 4-58-15,-12 0-63 0,12 0-74 16,-21 18-77-16,10-3-226 0,1 6 41 0,-2 4 86 15,-1 5-325-15,-3 1-370 0</inkml:trace>
  <inkml:trace contextRef="#ctx0" brushRef="#br1" timeOffset="50796.01">9806 7995 2594 0,'-2'-11'4'0,"-4"2"22"16,6 9 18-16,-2-14 11 0,2 14 4 0,-4-12 19 16,4 12 8-16,0 0 37 0,0 0-4 15,0 0 13-15,0 0 7 0,0 0 10 16,0 0-2-16,12 45-1 0,-12-30-6 0,-2 6-3 15,-2 2-7-15,-2 1-11 0,2 3-8 16,-7 0-8-16,5 0-11 0,-6 4-7 16,3-4-7-16,1-3-6 0,-2 1 7 0,3-2-12 15,3-6 0-15,-4-1-4 0,2-4-7 16,4-5 0-16,2-7-8 0,0 0-4 0,0 0-6 16,0 0-5-16,0 0-3 0,0 0-7 15,29-37 1-15,-17 23-4 0,1 0 0 0,-1 1-4 16,5-1-3-16,-1 1-3 0,1 2 1 15,-3 1-4-15,3 0 1 0,3 2-1 0,-3-1 0 16,5 2 0-16,-5-1 0 0,4 2 3 16,-1-4-2-16,1 3-3 0,-4-1 9 0,1 0 4 15,-3 0 5-15,3-2 13 0,-5 1 17 16,3-1 10-16,-8 1-2 0,1 0 0 16,-1-2 5-16,-2 1 2 0,-4 2 9 0,4-3-2 15,-6 11 3-15,4-17-6 0,-4 17 3 16,3-14-11-16,-3 14-11 0,4-13-7 0,-4 13-4 15,0-10-6-15,0 10-1 0,0 0-1 16,0 0 3-16,0 0 9 0,0 0 6 16,0 0 3-16,0 0 2 0,-21 30 4 0,9-17 0 15,3 4 0-15,-3 1-3 0,-2 3-3 16,3-1-6-16,-1 2-3 0,3-3-3 0,-5 3-3 16,6-1-5-16,0-4-19 0,-1 2-55 15,1-2-84-15,4 2-91 0,0-4-113 0,4-1-94 16,4 0-107-16,0 0-176 0,0-3-84 15,0-1 97-15,5-1-615 0,1 1-763 0</inkml:trace>
  <inkml:trace contextRef="#ctx0" brushRef="#br1" timeOffset="51131.56">10378 8231 3806 0,'0'0'18'15,"0"0"15"-15,0 0 20 0,0 0 18 0,-18-15 22 16,18 15 4-16,0 0 23 0,0 0 4 15,-25 15-1-15,17-9-9 0,8-6-12 0,-15 14-7 16,9-6-6-16,2-2-13 0,4-6-6 16,-4 17-5-16,4-17-4 0,0 17-6 15,0-17-4-15,14 13-2 0,-7-7-6 0,5 0-5 16,-4 0-3-16,2-3-2 0,-10-3 1 16,13 5-3-16,-13-5 4 0,0 0 7 0,16-3 18 15,-16 3 3-15,0 0 23 0,5-12 13 16,-5 12 1-16,0 0 8 0,2-15-15 0,-2 15-3 15,0 0-10-15,0 0-12 0,4-11-10 16,-4 11-11-16,0 0 4 0,0 0-3 0,0 0-4 16,0 0-4-16,0 0-7 0,10 26-10 15,-6-16-46-15,0 1-64 0,0 1-77 16,5 2-96-16,3-2-92 0,1 0-117 0,1 0-204 16,9-1-48-16,2-3 67 0,10 1-517 15,2-4-638-15</inkml:trace>
  <inkml:trace contextRef="#ctx0" brushRef="#br1" timeOffset="52014.09">13790 7091 3058 0,'4'-17'-108'0,"0"2"40"0,0 4 37 15,-4 1 40-15,0 10 34 0,4-14 25 16,-4 14 20-16,0 0 6 0,4-13-16 0,-4 13 33 16,0 0 31-16,0 0 11 0,0 0 4 15,0 0 4-15,-8 48 1 0,0-28-4 16,-2 3-2-16,3 0-8 0,-1 2-7 0,-2 0-6 15,-1 1 4-15,5-2-10 0,-2 0-14 16,0 1-9-16,4-3-17 0,1-4-1 16,-3 0-9-16,6-3-5 0,6-3-24 0,-3-2-4 15,5-1 1-15,10-3-7 0,1-2-7 16,6-3-4-16,6-1-3 0,14-1 3 0,3-1-10 16,22-3-1-16,-2 0-1 0,0 3-2 15,-1-4-1-15,5 2-1 0,0 0 2 16,0 1-4-16,-1-1 2 0,1 1 2 0,0-1-10 15,1-2 2-15,-1 0 0 0,0 1-4 16,-2 1 5-16,-5-2-6 0,-10 5 4 0,-9-5-2 16,-3 3-1-16,-2-2-1 0,-10 0 1 0,5 2-1 15,-9-4 3-15,3 0 5 0,-3-1 5 16,-2-3 8-16,2-4 5 0,2-2 2 16,-2-4 10-16,-2-2 3 0,6-10-4 0,-5 3 5 15,-5 1 7-15,-2 3 7 0,-3-3 2 16,-1 0 7-16,-5 5 3 0,0 0-1 15,-3-1-2-15,-3 1-3 0,0 2-8 0,0 1-4 16,-4 1-6-16,-4 1 11 0,4 4-7 0,-4-1-4 16,4 3-6-16,0 0-4 0,0 13-24 15,-4-22-43-15,2 10-56 0,2 8-69 16,0 4-64-16,-5-7-70 0,5 7-64 0,0 0-88 16,-16 11-96-16,10-3-222 0,-3 5 66 0,1 1 73 15,-2 6-454-15,-1 1-547 0</inkml:trace>
  <inkml:trace contextRef="#ctx0" brushRef="#br1" timeOffset="53070.53">14531 7705 2877 0,'0'-13'-40'0,"0"13"39"16,0 0 25-16,-4-14 22 0,4 14 25 15,0 0 26-15,0-14-7 0,0 14 18 0,4-13 32 16,-4 13 12-16,0-13 14 0,0 13 7 16,3-10 2-16,-3 10 0 0,0 0-6 15,0 0-13-15,0 0 2 0,0 0 5 0,0 0 13 16,0 0-10-16,0 0 2 0,-7 32-4 15,3-12 4-15,-6 3-9 0,2 1-5 0,4 1-4 16,-3 0-12-16,-3 1-14 0,2 2-8 16,1-1-9-16,-3 0-10 0,2 1-9 0,0-4-8 15,3-2-7-15,-3-2-5 0,4 0-8 16,-2-6-1-16,2-2-7 0,0 1-1 0,0-4-4 16,4-3-5-16,0-6-8 0,0 0-6 15,0 0-6-15,0 0-5 0,0 0-1 0,0 0-3 16,20-25-2-16,-14 18 0 0,3-1 1 15,1-1-5-15,0 0-2 0,5 1 0 16,-5-1 0-16,7 2-2 0,-1 0 2 0,-3 0 0 16,3-1-3-16,-1 2 1 0,1-1-1 0,-2 1 2 15,1-1-1-15,1-1 1 0,-3 0 0 16,1 1 0-16,1-2-2 0,-5 1 1 0,5-3 2 16,-1 0-5-16,-6 0 3 0,1-2 14 15,3 0-4-15,-4 0 1 0,-2 0-2 16,1 2-1-16,-1-1-1 0,-2 3-2 0,-2-2 3 15,-2 11 2-15,6-16-2 0,-6 16 3 16,4-12-6-16,-4 12 0 0,5-8 1 0,-5 8 1 16,0 0 11-16,0 0 10 0,0 0 5 15,0 0 2-15,-13 33 1 0,9-19 0 16,-2-3-1-16,-2 8-1 0,5-4-2 0,-3 2-3 16,0 0-3-16,0 0-26 0,-2 1-3 0,3-2 0 15,-1 1 0-15,0 0 0 0,-2-2-99 16,2-1-104-16,2 1-103 0,1-3-102 15,-1 1-92-15,0-3-81 0,8 0-230 0,-4 1 41 16,7-3 68-16,-1 3-594 0,2-5-755 16</inkml:trace>
  <inkml:trace contextRef="#ctx0" brushRef="#br1" timeOffset="55376.62">14908 8108 1321 0,'0'0'226'0,"0"0"-82"0,0 0-16 16,-7-18-9-16,7 18 12 0,0 0-6 0,0 0-2 16,-8-9-12-16,8 9 5 0,0 0-4 15,0 0-1-15,-12-4-1 0,12 4-3 0,0 0 9 16,0 0-24-16,-35 13 7 0,28-7 2 15,-3 4 2-15,-4-1-9 0,3 1 4 16,3 3-13-16,0-4-3 0,-1 2 0 0,5-1 1 16,0 0-1-16,4-10 3 0,0 16 3 15,0-16-4-15,8 13 0 0,5-9-5 0,-1-3-3 16,5-1-4-16,1-1 0 0,-1-1-5 16,-1-3 1-16,3 0 3 0,-5-1 1 0,-1-3-1 15,1 2-3-15,-7-2-5 0,1 1-4 16,-2-1-5-16,-6 9-5 0,2-17-5 15,-2 17-4-15,-2-13-4 0,2 13-3 0,-10-13-4 16,10 13-4-16,-15-12-4 0,5 9-4 16,10 3-10-16,-13-8-33 0,1 6-49 0,12 2-64 15,-14-2-60-15,5 2-68 0,9 0-73 16,-20 2-63-16,15-1-244 0,5-1 36 16,-16 4 73-16,16-4-275 0,-12 3-300 0</inkml:trace>
  <inkml:trace contextRef="#ctx0" brushRef="#br1" timeOffset="75034.86">15381 6417 1020 0,'0'0'120'16,"0"0"-22"-16,0 0-9 0,-11-12 6 16,11 12 0-16,-16-3-5 0,16 3-1 15,-27 6 0-15,8 0 8 0,-5 5 8 0,7 2 3 16,-4 3 15-16,5 1-7 0,-1 1-5 16,7 2-4-16,2-2 1 0,1-1 3 15,7-2 9-15,3 2-19 0,7-2 2 0,2-4-1 16,3-3-3-16,3-2-7 0,3-1-2 15,0-6-4-15,1-3-2 0,3 0-1 0,0-2-2 16,-4-6-3-16,1 3-5 0,-7-2-3 16,-1-4-5-16,-3 0-8 0,-5 2-5 15,-2-2-7-15,-4 2-6 0,0 13-2 0,-14-28-3 16,3 13-8-16,-3 5-2 0,-7-3 0 16,2 3-8-16,-1 2-51 0,-1 3-51 0,-2 0-51 15,7 4-62-15,1 2-66 0,-1 0-72 16,4 5-251-16,-1-3 36 0,3 3 73 15,-1 1-125-15,5-1-102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30:00.948"/>
    </inkml:context>
    <inkml:brush xml:id="br0">
      <inkml:brushProperty name="width" value="0.05292" units="cm"/>
      <inkml:brushProperty name="height" value="0.05292" units="cm"/>
    </inkml:brush>
  </inkml:definitions>
  <inkml:trace contextRef="#ctx0" brushRef="#br0">12947 4033 1039 0,'-13'-3'96'0,"1"-4"-38"0,2 2 2 16,-1 0 12-16,1 2 4 0,-2-2 17 15,-1 0 9-15,-3 1 3 0,3 0 12 16,1 0 11-16,12 4 6 0,-25-5-13 0,11 5 0 15,3-1-3-15,11 1-6 0,-22 0-4 16,22 0-4-16,-17 1 1 0,17-1 7 0,-12 3 35 16,12-3 1-16,0 0 4 0,0 0 0 15,26 27-3-15,-1-17 0 0,8-3-4 0,9 0-3 16,24 1-4-16,12-5-5 0,1 1-8 16,10-2-4-16,6-2-9 0,8 2-4 0,6-2-10 15,9-2-5-15,0 2-9 0,4-2-6 16,-6-2 0-16,-3 1-5 0,-1-4-8 15,3 2-11-15,-7 2 5 0,-3-4-5 0,-3 2-3 16,-7 0 1-16,-9 0-2 0,-3-1-2 16,-9 4 3-16,-20-2-1 0,-10 2 4 0,-9 0 3 15,-2 1 7-15,-8 0 15 0,1 1 13 16,-5-2 8-16,-4 0 4 0,-1 2-2 0,-1 0-2 16,-3-1-1-16,-12 1-7 0,23-2-7 15,-23 2-7-15,18 0-8 0,-18 0-4 16,13 0-9-16,-13 0-5 0,0 0-5 0,20 0-5 15,-20 0-5-15,0 0-6 0,15-1-14 0,-15 1-25 16,0 0-33-16,12-2-43 0,-12 2-44 16,0 0-54-16,11 0-57 0,-11 0-57 15,0 0-47-15,0 0-53 0,10 3-56 0,-10-3-112 16,0 0-141-16,0 0 79 0,0 0-531 16,0 0-623-16</inkml:trace>
  <inkml:trace contextRef="#ctx0" brushRef="#br0" timeOffset="19518.86">2428 5375 1693 0,'0'0'-95'0,"0"0"20"16,0 0 20-16,0 0 20 0,0 0 17 0,0 0 17 15,0 0 9-15,0 0 19 0,-17-14 5 16,17 14 12-16,0 0 10 0,0 0 5 16,0 0-2-16,0 0 6 0,0 0-11 0,0 0-2 15,0 0-3-15,0 0 0 0,0 0 0 16,0 0 2-16,0 0 5 0,0 0-2 0,0 0 0 16,29-8 0-16,-29 8 1 0,0 0 1 15,25 2 3-15,-25-2 6 0,23 2-3 16,-7 1-3-16,-3-3 4 0,3 1 0 0,1-1 4 15,1 0-6-15,1 0-4 0,-1 0-5 16,-1 0-1-16,2 0-3 0,-1-1-3 16,1 1-1-16,-3 0-4 0,3 0-19 0,-3 0-1 15,1 0 1-15,0 0-4 0,1 0 1 16,-1 0 0-16,1 0 1 0,-3 0-2 16,3 0 0-16,-1 0 0 0,3 0 2 0,-3 0-1 15,0 0 2-15,1 0 0 0,-1 0-2 16,1 0 3-16,-1 0 6 0,1 0-10 0,-1 0 19 15,1 0 1-15,-1 0-5 0,2 1-3 16,-3-1-1-16,1-1 0 0,3 2-3 0,-3-2 2 16,1 1 0-16,1 0-1 0,2 0-3 15,-1 0-4-15,-3 0 1 0,6 0 1 16,-1 0-4-16,-1 0-5 0,-2 0 5 0,3-3 2 16,-3 3-6-16,0-2-2 0,1 2 2 15,-3 0-2-15,3-1 3 0,-3 1 2 0,1 0-7 16,-1-1-1-16,0 1 3 0,1-1 8 15,-1 1-3-15,-1 0 1 0,1-1-7 16,3-2 5-16,-3 2-5 0,0 1 0 0,1-1 0 16,-1 0 0-16,3 0 0 0,-3-2 0 15,1 2-2-15,-1-1-2 0,1 1 6 16,-1 1-3-16,-2-1 1 0,3-1-5 0,-3 0-2 16,-1 2 5-16,3 0-1 0,-1 0 7 15,-3-2-12-15,-13 2 5 0,30-1 0 0,-17 1-4 16,3-1 3-16,-3-1 1 0,-13 2-3 15,27-2-1-15,-13 1 4 0,-1-1-5 0,1 1 2 16,-14 1-2-16,25-1-1 0,-9-1 0 16,-5 0 2-16,5 1 2 0,-5-1-1 15,5 0 2-15,-16 2-2 0,25-3-4 0,-15 1 3 16,5 2-2-16,-15 0-23 0,26-1 5 16,-15-1-2-16,3 0 4 0,-1 2 10 0,-13 0-6 15,27-2-2-15,-15 1 4 0,4 0 2 16,-1 1 3-16,1-1-1 0,-1-1-5 15,3 0 6-15,-1 2 2 0,0-4-1 0,1 2 1 16,-1 1 0-16,5 1 2 0,-3-2 1 16,2 2-3-16,1-2 1 0,-5 1 0 0,0 1 0 15,1-2 2-15,-3 2-4 0,1 0 6 16,-1 0-3-16,1 0 3 0,1 0-8 16,-1 2 6-16,1-2 1 0,-1 0 1 0,1 0-1 15,-1 1 0-15,3-1 1 0,-1 0-4 16,1 2 13-16,0-2-6 0,-1 1-3 0,1-1 1 15,-1 0-2-15,-1 0-4 0,2 0 9 16,1-1-3-16,-1 1 1 0,-1 0 0 16,1 0-6-16,-2 0 6 0,1 0-8 0,-1 0 7 15,1-2 2-15,-1 2-4 0,-1 0 0 16,1 0 2-16,-1 0 1 0,1 0 0 0,3-1-2 16,-1 1 1-16,2 0 1 0,-3 0 1 15,5 0-3-15,0 0 3 0,0 1 0 16,5-1-2-16,-3 0 0 0,2 0-1 0,0 2 2 15,0-2-1-15,6 0 1 0,-2 1-2 16,0-1 0-16,2 1 1 0,-2-1 0 0,2 0 0 16,-2 1-2-16,2-1 2 0,0 0-3 15,-8 2 3-15,8-2 3 0,-2 2-5 16,-4-2 1-16,0 2 3 0,0-2-4 0,1 2 2 16,-3 0 0-16,0-1 2 0,0 0-2 15,0 0-4-15,-3 1 2 0,1 2 0 0,2-4 1 16,-4 1 3-16,3 1-3 0,-1-1 0 15,2 3-1-15,-2-3 1 0,4 0-1 0,3 2 2 16,-1 0-6-16,-2-2 5 0,4 2 1 16,0 1 1-16,-2-2 1 0,2 0-1 15,2 0-1-15,-2 1 0 0,0 0-5 0,0 1 4 16,2-3-3-16,-2 2-3 0,0 0 11 16,4-1-2-16,-2 0-5 0,1 4 3 0,-1-4 0 15,2 1 1-15,2-1 1 0,4 1-4 16,0 1 0-16,3-3 5 0,-1 1-6 15,1 2 2-15,5-3 5 0,1 1-5 0,16 2-1 16,-12-2 12-16,-5 2-14 0,-3-1 2 16,3 0-1-16,-5-1 3 0,1 3-3 0,-3-3-2 15,1 3 7-15,2-3-2 0,-9 2-2 16,3-2 2-16,-6 2 0 0,0 0-1 16,2-3 4-16,0 1-3 0,-2 0-1 0,2 1-1 15,-2-2-1-15,-2 0 4 0,2 2-5 16,-4-2 7-16,-2 0-2 0,0 1 0 0,2-2-3 15,-4 1 1-15,-2 1 1 0,1-2 0 16,1 2 1-16,-4-2-1 0,4 0-1 16,-7 0 2-16,3 0-2 0,-1 0 2 0,-1 0-3 15,0 0 5-15,-3 0 0 0,3 0 6 16,1 0-1-16,-3 0 6 0,0 0-5 0,3 0 2 16,-3 0 3-16,-3 0-3 0,3-2 0 15,-1 2-2-15,-16 0 1 0,27 0-5 0,-15 0 5 16,3 0-5-16,-15 0 1 0,21-2 1 15,-7 2 0-15,-14 0 0 0,21 0 1 16,-21 0-1-16,24 0-1 0,-15-1-2 0,-9 1-2 16,25 0 3-16,-25 0 2 0,18 0 0 15,-18 0-1-15,19 0 2 0,-19 0-4 0,16 0 3 16,-16 0-3-16,19-2 6 0,-19 2-6 16,0 0 0-16,16 0 2 0,-16 0 1 0,0 0 0 15,13 2 1-15,-13-2 0 0,0 0 1 16,0 0 0-16,18 0 1 0,-18 0 2 0,0 0-5 15,0 0-3-15,0 0 1 0,0 0 3 16,0 0 0-16,0 0 1 0,13-2-2 16,-13 2 1-16,0 0-2 0,0 0-4 0,0 0 1 15,0 0-48-15,0 0-65 0,0 0-100 16,0 0-139-16,0 0-313 0,0 0 54 0,0 0 96 16,-41-20-237-16,26 11-239 0</inkml:trace>
  <inkml:trace contextRef="#ctx0" brushRef="#br0" timeOffset="35312.9">22280 4713 2067 0,'0'0'189'0,"-13"-3"-75"15,13 3-33-15,0 0 1 0,0 0 10 16,0 0 11-16,0 0 2 0,0 0-13 0,0 0 4 16,0 0 0-16,42-11 8 0,-13 6 0 15,6 2 1-15,10 0-12 0,19-3-6 16,-8 1-7-16,-7 4-5 0,18-2-9 0,-12 2-5 16,-7-1-6-16,-1 2-4 0,-1 2 12 15,4-2-6-15,-1 0-5 0,-1 1-3 0,1-1-4 16,-1 0 4-16,1 0-4 0,-3-1 5 15,-3-1 5-15,-6 1 3 0,-2-2 0 0,-1 2 0 16,-4-1 0-16,-3-1 3 0,-4 1-3 16,2 2-3-16,-6-1-4 0,-1 1-7 0,-3-2-3 15,-1 0-1-15,0 2-4 0,-5-1-3 16,3 1-3-16,-12 0-5 0,17-2-4 0,-9 2-2 16,-8 0-2-16,16 0-2 0,-16 0-2 15,13 0-1-15,-13 0 0 0,12 0-1 16,-12 0-1-16,0 0 0 0,11 0 1 0,-11 0 0 15,0 0-3-15,10 2-1 0,-10-2 0 16,0 0-1-16,0 0-2 0,12 0 0 16,-12 0 1-16,0 0-1 0,0 0 1 0,0 0-2 15,0 0 1-15,11 0 0 0,-11 0-2 16,0 0 1-16,0 0-4 0,0 0 2 0,0 0 1 16,0 0-12-16,0 0-24 0,0 0-35 15,0 0-59-15,0 0-62 0,0 0-67 16,0 0-75-16,0 0-94 0,0 0-180 0,0 0 22 15,0 0 86-15,0 0-273 0,-50-8-259 16</inkml:trace>
  <inkml:trace contextRef="#ctx0" brushRef="#br0" timeOffset="36718.33">1688 5319 1049 0,'0'0'156'15,"-8"5"-26"-15,8-5-22 0,0 0-4 0,-15 8-2 16,15-8 7-16,-10 4 4 0,10-4 2 16,0 0 11-16,-12 5 4 0,12-5 2 15,0 0 5-15,0 0 2 0,-9 6-15 16,9-6 16-16,0 0-1 0,0 0 8 0,0 0 9 16,0 0 2-16,29 7-3 0,-10-7-7 15,6-2-3-15,8 1-6 0,8-3-8 0,5 1-21 16,20-4-6-16,2 2-8 0,2-1-3 15,0 1-8-15,-1 1-5 0,-1 0-2 0,-2-1-8 16,-12 1-4-16,-7 2-5 0,-2-2-3 16,-5 2-1-16,-5-1-1 0,-2 1 4 0,-2-2 5 15,-4 2 10-15,-5 0-2 0,1 1 6 16,-2-2 3-16,-5 1 0 0,-3 1 0 16,1-1 1-16,-14 2-2 0,23-2-7 0,-23 2-5 15,17-2 7-15,-17 2-5 0,14-1-12 16,-14 1 0-16,12-2-39 0,-7 1-57 0,-5 1-74 15,0 0-86-15,10-3-92 0,-10 3-116 16,0 0-121-16,0 0-188 0,0 0 34 16,0 0 117-16,-37 17-428 0,20-12-468 0</inkml:trace>
  <inkml:trace contextRef="#ctx0" brushRef="#br0" timeOffset="53842.69">7684 6523 2556 0,'-2'-9'100'0,"2"9"-1"0,-4-17 20 0,4 17-8 15,-6-13 8-15,6 13-5 0,0 0-5 16,-4-13-37-16,4 13 5 0,0 0 18 0,0 0 12 15,0 0 19-15,0 0 13 0,0 0 13 16,-19 21 17-16,13-5 3 0,0 5-1 0,-1 5 1 16,-3 10 4-16,-6 14-31 0,-1 3-5 15,-2 4-10-15,-3 3-10 0,1 0-7 16,2 0-13-16,-5-4-5 0,3-2-12 0,2-3-5 16,1-5-12-16,3-10-3 0,3-7-10 15,4-7-5-15,2-5-4 0,1-4-5 0,1-5-1 16,4-8-6-16,0 0-2 0,0 0-9 15,0 0 3-15,15-46-9 0,-3 22 0 16,2-6 6-16,5 1-14 0,-4-3 5 0,5 4-1 16,-3-3 1-16,12-5-8 0,-5 7 2 0,-1 4-1 15,-2 2-1-15,2 2-1 0,-1 4-1 16,-5 2 1-16,2 4-1 0,-1 0 0 16,3 3-3-16,-7 2 2 0,3-1-2 0,-1 4 6 15,-1-2 0-15,-3 3-1 0,1 0-8 16,-1-1 8-16,-4 2 0 0,3 0 5 0,-11 1 9 15,16 0 18-15,-12 4 16 0,-4-4 7 16,6 11 10-16,-6-2 6 0,0-9 4 16,-8 23 0-16,2-6-6 0,0 0 1 0,0 3-5 15,-1 0-4-15,-1 3-7 0,2 1-6 0,-2-2-3 16,3-1-5-16,-1 0-4 0,0 0-3 16,2-2-3-16,0 0-2 0,0-2-5 0,0 0 0 15,3-4-4-15,-1 0-3 0,0-1-5 16,0-2-19-16,0-2-50 0,2 0-53 0,0-8-58 15,0 15-61-15,0-15-81 0,0 10-62 16,0-10-83-16,6 7-67 0,-6-7-219 16,3 4 19-16,-3-4 75 0,0 0-536 0,0 0-645 15</inkml:trace>
  <inkml:trace contextRef="#ctx0" brushRef="#br0" timeOffset="54384.19">8130 7119 3080 0,'0'0'-89'0,"0"-17"46"0,0 17 15 16,0 0 20-16,0 0 17 0,-4-13 16 0,4 13 10 16,0 0 12-16,0 0 7 0,-8-11 25 15,8 11 7-15,0 0-2 0,0 0-2 16,-17-1 4-16,17 1-11 0,-18 8 15 0,5-1 8 16,-1 3 8-16,-2 1 3 0,5 3-3 0,-3 1 5 15,-3 1-6-15,5 0-2 16,3-2-3-16,1 1-9 0,-2-1-8 0,4-2-6 15,4 0-6-15,2-12-7 0,0 17-7 16,8-9-3-16,-8-8-7 0,18 10-2 0,-9-6-5 16,3-3-3-16,-12-1-6 0,25-5-2 15,-11 1-4-15,-3-2 3 0,-1-2 13 0,2-1 13 16,-3-2 13-16,3-1 12 0,-6-2 3 16,-2 2 30-16,3 0 11 0,-3 1-8 0,0 0 10 15,-2 2 2-15,-2 9-13 0,6-15-9 16,-6 15-12-16,0 0-7 0,9-6-6 15,-9 6-2-15,0 0-5 0,0 0-9 0,10 35-7 16,-8-23-2-16,2 2-7 0,0 1-4 16,2-1-6-16,-2 0-34 0,3 0-64 0,1-2-87 15,-2 2-109-15,0-5-103 0,1 3-122 16,1-1-177-16,0-1-93 0,-4 2 88 0,2-2-619 16,-3 1-742-16</inkml:trace>
  <inkml:trace contextRef="#ctx0" brushRef="#br0" timeOffset="55053.46">7517 8063 3713 0,'-6'-14'-21'0,"1"0"22"0,5 1 37 15,0 13 56-15,0-20 37 0,0 20 32 0,3-16 21 16,1 8 5-16,-4 8-5 0,6-13-15 15,-6 13-4-15,0 0 10 0,12-1 3 16,-12 1 11-16,6 15-6 0,-6-2-1 0,-2 3-4 16,-2 4-8-16,-6 6-9 0,0 5-9 0,-3 1-2 15,-1 2-10-15,-9 12-12 0,4 1-13 16,-1-3-11-16,-1 1-9 0,5-8-10 0,5-7-6 16,1-6-12-16,2-6-6 0,3-2-11 15,-1-7-5-15,6-9-8 0,0 0-2 16,0 0-3-16,0 0-5 0,13-34-6 0,-1 13 0 15,-2 0-3-15,5-2-3 0,1-1-3 16,3 0-1-16,0 1-1 0,3 1-2 0,1 0 0 16,-2 1 0-16,-1 5-2 0,1-1 1 0,-4 1-3 15,3 1 0-15,-1 2-1 0,1-2 1 16,-5 3-1-16,-1 1 0 0,3 0 1 16,-7 3 0-16,-1 1 2 0,1 0 4 0,-2 1-1 15,2 0 2-15,-10 6 1 0,7-4 9 16,-7 4 8-16,0 0 19 0,0 0-5 0,0 0-43 15,0 0 0-15,-7 36 0 0,-3-21 0 16,2 4 0-16,0-2 0 0,1 6 0 0,-1 0 0 16,-2 1 0-16,2 2 0 0,3 0 0 15,-3 0 0-15,4-2 0 0,-2-1 0 0,6-2 0 16,-2 1 0-16,0-4 0 0,2-1 0 16,2-3 0-16,0 2-193 0,4-3-293 0,0 1-84 15,2 0-66-15,1-4-123 0,1-2-32 16,2-2 89-16,-1-3-677 0,5-2-832 15</inkml:trace>
  <inkml:trace contextRef="#ctx0" brushRef="#br0" timeOffset="55283.53">7986 8348 4030 0,'4'-8'24'0,"0"1"26"0,-4 7 34 16,0 0 42-16,0 0 42 0,0 0 38 16,0 0 55-16,0 0 4 0,-39 25 12 0,31-15-9 15,1 4 2-15,1 0-14 0,2 1-20 0,2 1-13 16,2-2-13-16,4-1-13 0,8 2-12 15,-3-4-9-15,7-3-20 0,5-3-13 0,0-3-30 16,-1-2-9-16,3-2-12 0,-4-3-21 16,-1-1-71-16,-1-4 0 0,-1 1 0 15,-7-4 0-15,-5 2 0 0,-4-3 0 0,0 0 0 16,-11-2 0-16,-7 1 0 0,1-2-125 16,-8-2-163-16,5 5-96 0,-7-1-104 0,2-3-122 15,0 5-225-15,3 1 69 0,1 0 99 16,2 0-703-16,1 3-824 0</inkml:trace>
  <inkml:trace contextRef="#ctx0" brushRef="#br0" timeOffset="55967.99">7825 6881 3446 0,'6'9'-174'0,"-6"-9"51"0,0 0 43 0,0 0 48 16,0 0 29-16,16-2 31 0,-16 2 30 16,0 0 47-16,15-13-5 0,-9 4 30 0,0-1 17 15,2 0 10-15,1-5 8 0,5-4 3 16,-1 1 7-16,-1-3 16 0,2 1-10 0,-3-2-7 16,3 1-15-16,-5-1-12 0,3 3-16 15,-4 0-15-15,0 3-8 0,1-2-13 16,-5 4-10-16,0 2-9 0,-2 0-40 0,-4 3-80 15,2 9-107-15,-4-14-126 0,0 9-153 16,4 5-280-16,-13-6 69 0,13 6 67 0,0 0-426 16,0 0-475-16</inkml:trace>
  <inkml:trace contextRef="#ctx0" brushRef="#br0" timeOffset="79193.49">17333 6088 740 0,'9'-15'158'0,"1"2"-26"0,2 3-10 16,-2-1-7-16,1 1-3 0,-1 2-1 0,-2 0 0 15,1 2-9-15,-1 0 4 0,-8 6 11 16,16-4 13-16,-16 4 12 0,0 0 6 0,0 0 28 16,0 0-27-16,-28 46 15 0,5-23-9 15,-16 11-7-15,-7 0-30 0,-5 1-13 16,-3 2-2-16,0-4-3 0,0 0-2 0,3-1-4 15,5-5 1-15,3 0 7 0,10-7-1 16,8-6-5-16,4-2 1 0,5-2-7 0,5 0-3 16,1-3 8-16,4 0 4 0,6-7 1 15,4 16-3-15,-4-16 12 0,17 15-7 0,-1-6-7 16,1-2-8-16,5 0-9 0,1 2-8 16,2-2-6-16,2 0-6 0,2 0-8 15,-2-2-24-15,1-1-58 0,1 0-58 0,-4-1-63 16,0 0-57-16,-4-1-56 0,1-1-61 15,-5-1-42-15,1-3-139 0,-3 0-95 0,-1-2 31 16,3 0-253-16,0-1-310 0</inkml:trace>
  <inkml:trace contextRef="#ctx0" brushRef="#br0" timeOffset="79726.14">17864 6012 2260 0,'0'0'-6'0,"0"0"24"0,-4-17 19 15,4 17 16-15,-2-10 19 0,2 10 11 16,0 0 6-16,-2-16-1 0,2 16-2 0,4-11 0 16,-4 11 0-16,12-11-25 0,-3 5-2 15,1 1-1-15,2-2-1 0,-1 2 1 16,5 0 11-16,-5 3-1 0,3-3-1 0,-2 4 11 15,-12 1 7-15,25-2 28 0,-16 2 5 16,-9 0 13-16,16 5 12 0,-6 2 4 0,-7 1-1 16,1 2-1-16,-2 2-7 0,0 3-3 15,-2 0-5-15,0 5-3 0,-2 2-15 0,-2 5 4 16,-1 1-6-16,1 0-6 0,-2 1-9 16,-2 5-7-16,2-5-26 0,2 1-7 15,-1 0 0-15,1-3-6 0,-2 1 2 0,4-2-26 16,-2-3-29-16,0-1-44 0,2-4-57 15,-3 1-50-15,1-2-62 0,-2-4-54 0,-2 1-60 16,2-4-47-16,-2-3-90 0,-1-1-174 16,1-5 55-16,-2 1-366 0,10-2-431 15</inkml:trace>
  <inkml:trace contextRef="#ctx0" brushRef="#br0" timeOffset="79908.27">17746 6416 2643 0,'-10'-7'4'0,"10"7"24"16,0 0 21-16,0 0 24 0,0 0 41 15,21-21 21-15,-7 14 0 0,9-4 14 0,2 2 3 16,8-2-7-16,2-3-12 0,4 1-13 16,9-4-10-16,-5 2-11 0,-4 4-11 0,-3-1-17 15,1 2-29-15,-2 1-52 0,-4 2-50 16,0 0-54-16,-4 2-60 0,-3 2-71 16,-3-1-48-16,-4 3-136 0,-1-1-106 0,-3 2 28 15,-3 0-147-15,-10 0-151 0</inkml:trace>
  <inkml:trace contextRef="#ctx0" brushRef="#br0" timeOffset="82079.49">18990 6632 3369 0,'9'-6'49'0,"-9"6"-25"0,10-2 17 15,-10 2 42-15,0 0 38 0,0 0 23 0,2 21 10 16,-6-10-1-16,-4 2-2 0,-1 2 3 16,-5 1-2-16,-1 3-8 0,-3 0-12 0,-3 5-18 15,-2-2-3-15,-3 2-13 0,-10 6-8 16,-1 0-19-16,-2-4-39 0,6-3-68 15,6-3-86-15,0-4-102 0,4-6-122 0,5-1-209 16,5-4-77-16,1-4 42 0,12-1-390 16,-14 1-458-16</inkml:trace>
  <inkml:trace contextRef="#ctx0" brushRef="#br0" timeOffset="84037.76">19590 6141 2409 0,'-7'-7'-191'0,"7"7"23"16,0 0 20-16,-8-11 20 0,8 11 21 16,-6-7 25-16,6 7 17 0,-10-8 24 15,10 8 25-15,-9-8 24 0,9 8 23 0,-12-8 21 16,12 8 22-16,-10-9 16 0,10 9 9 0,-11-5 9 15,11 5 7-15,-10-6-2 0,10 6 2 16,-11-6-4-16,11 6-1 0,0 0 18 16,0 0 8-16,0 0 29 0,0 0-14 0,0 0 13 15,0 0 1-15,40 15-1 0,-13-10 0 16,0 1-3-16,6 0-2 0,4-1-8 16,4 1-7-16,-2 1-5 0,-2-1-7 0,3 0 8 15,-5 1-9-15,-2-3-15 0,-4 3-1 16,-2-2-4-16,-7 1-4 0,-3 2 7 0,-1 1 5 15,-7 1 2-15,-1 1-14 0,-8 0 6 16,-4 2-8-16,-2 2-14 0,-5 0-4 16,-3 1-5-16,-7 1-4 0,1 0-14 0,-5 2-4 15,-2 1-3-15,-2-4-5 0,0 2-11 0,0-1-3 16,2 1-30-16,5-6-54 0,1 1-67 16,4-5-90-16,3 2-84 0,4-3-81 0,9-4-98 15,1-3-213-15,0 0-2 0,0 0 50 16,0 0-456-16,0 0-557 0</inkml:trace>
  <inkml:trace contextRef="#ctx0" brushRef="#br0" timeOffset="84262.5">20156 6370 3241 0,'0'0'64'0,"12"-4"0"0,-12 4 9 16,0 0-21-16,0 0 31 0,0 0 38 0,0 0 33 15,0 0 25-15,0 0 31 0,0 0-1 16,-45 20-3-16,28-11-16 0,-6 1-21 0,-1 2-7 15,-5 3-13-15,0 0-10 0,0 0-10 16,0 1-11-16,4-3-14 0,2-1-6 16,-1 0-15-16,5 1-9 0,4-3-37 0,1 0-55 15,0-2-71-15,5-1-85 0,3-1-65 16,2-1-88-16,4-5-94 0,0 0-199 0,0 0-56 16,0 0 86-16,0 0-415 0,0 0-480 15</inkml:trace>
  <inkml:trace contextRef="#ctx0" brushRef="#br0" timeOffset="84596.34">20391 5990 2973 0,'-2'-19'40'0,"2"19"27"0,0-14 8 15,0 14 17-15,4-13-15 0,-4 13 18 0,11-13 18 16,-1 6 11-16,8 0 7 0,1-1-4 15,0 2-7-15,8 0-9 0,-3 3-5 0,1-2-6 16,-4 5-4-16,2 0-1 0,1 5 4 16,-5-2 6-16,0 3 10 0,-3 3 9 15,-4 0 10-15,-3 6 25 0,1 2-3 0,-4 1 5 16,-4 3-4-16,-2 0-1 0,0 4-5 16,-4 1-24-16,-2-1-9 0,-2 2-8 0,1-1-13 15,-1 0-7-15,-4-2-9 0,2 3-8 16,-1-1-14-16,-1-2-39 0,1 0-46 15,-1 1-65-15,0-4-67 0,3 2-82 0,-1-1-68 16,2-5-76-16,2-1-65 0,1-1-124 16,-3-3-133-16,4-2 80 0,-2-2-487 0,-2-2-583 15</inkml:trace>
  <inkml:trace contextRef="#ctx0" brushRef="#br0" timeOffset="84817.69">20354 6351 2952 0,'-10'-6'15'0,"10"6"37"15,-13-9 16-15,13 9 19 0,-6-5 13 16,6 5-11-16,0 0 30 0,0 0 24 16,0 0 14-16,23-18 10 0,-7 13 1 0,5 1-9 15,4-3-11-15,4 1-15 0,2 0-12 16,2 1-14-16,0-1-10 0,0 1-8 0,-2 1-11 16,2 0-13-16,-2 1-35 0,0 0-50 15,-4 0-59-15,0 3-56 0,-1-2-44 16,-1 2-46-16,-6 2-51 0,4-1-38 0,-5 1-61 15,-5-2-139-15,1 2-40 0,-2 1 53 16,-7-2-170-16,-5-1-166 0</inkml:trace>
  <inkml:trace contextRef="#ctx0" brushRef="#br0" timeOffset="99778.13">19629 6966 1572 0,'-15'-2'246'0,"-1"-3"-82"16,16 5-46-16,-19-3-19 0,19 3-10 0,-16-3-7 15,16 3 1-15,-9 0-12 0,9 0 9 16,0 0 30-16,0 0 36 0,0 0 7 16,0 0-21-16,71 3 5 0,-32-1-1 0,12-2 2 15,24 1 12-15,5-1-5 0,3-1-13 16,8-1-4-16,4-1-7 0,2 1-6 16,0-2-9-16,-4-1-8 0,0 1-6 0,-6 1-9 15,-4 0-6-15,-5 1-7 0,-8 0-9 16,-16 0-4-16,-12 1-3 0,-7-1-9 0,-8 2 0 15,-3-1 6-15,-5 1 0 0,-3-1-4 16,-5 1-7-16,-11 0-4 0,16 0-1 0,-16 0-5 16,0 0-3-16,0 0-8 0,0 0-33 15,0 0-48-15,0 0-54 0,0 0-59 16,0 0-56-16,0 0-60 0,0 0-60 0,0 0-84 16,-37 9-173-16,29-7 27 0,0 1-306 15,8-3-369-15</inkml:trace>
  <inkml:trace contextRef="#ctx0" brushRef="#br0" timeOffset="100749.91">20257 7359 2347 0,'6'-11'13'0,"-4"1"40"16,-2 10 21-16,6-13 15 0,-6 13 19 15,4-11 15-15,-4 11 26 0,0 0-11 0,2-12 8 16,-2 12-2-16,0 0-6 0,0 0 1 15,0 0 14-15,0 0 14 0,0 0 9 16,0 0 0-16,-12 44 10 0,6-25-8 0,0 6-11 16,-3 9-22-16,-3 3-9 0,-4 11-6 15,-3 4-13-15,0-1-8 0,-5-3-9 0,3-2-12 16,-2-1-10-16,3-9-8 0,5-6-3 16,1-3-9-16,3-5 0 0,-1-3-9 15,4-2-1-15,3-4-5 0,-1-4-6 0,2-3-5 16,4-6-2-16,0 0-3 0,0 0-3 15,0 0-4-15,0 0-3 0,27-28-3 0,-13 11 0 16,-1-2-3-16,3-2 2 0,-1 1-5 16,5-5-1-16,-3 4-1 0,0-3-2 15,5 1-2-15,-7 5 4 0,3 0-1 0,-1-2-1 16,3 4-1-16,-3-1-2 0,2 2 2 16,1-1-2-16,-1 3 3 0,0-4-3 0,3 4 5 15,-3-4-6-15,2 2 5 0,-1 2-3 0,-3-4-3 16,1 4-3-16,-5 0 6 0,1 1-1 15,-3 1 0-15,1 1 10 0,-2 0 14 16,-2 3 20-16,-1-2 8 0,-1 2 12 0,0 2 11 16,-2-2 3-16,-4 7-3 0,8-8-5 15,-8 8 0-15,0 0 4 0,0 0 9 0,0 0 8 16,0 0 3-16,0 0 3 0,-26 27 2 16,17-14 1-16,1 4 15 0,-2 5-4 15,-1 3-5-15,-3 5-4 0,4 0-33 0,-3 2-70 16,1-1 0-16,2 0 0 0,1-6 0 15,-1 1 0-15,2-2 0 0,1 0 0 0,1-3 0 16,2-4 0-16,-4 2 0 0,4-4 0 16,0-2 0-16,2-2-46 0,-1 1-305 0,1-4-78 15,0-1-97-15,2-7-66 0,0 0-241 16,6 12 59-16,-6-12 67 0,9 3-631 0,-9-3-793 16</inkml:trace>
  <inkml:trace contextRef="#ctx0" brushRef="#br0" timeOffset="102851.47">20782 7831 2599 0,'6'-6'123'16,"-6"6"6"-16,8-7-18 0,-8 7-11 15,0 0 5-15,0 0 10 0,0 0-17 0,-31 14 25 16,13-3 2-16,-1 2 11 0,-2 3 7 15,-3 5-2-15,1 1 6 0,4 1-1 16,-2 0 1-16,7-3-6 0,0-1-8 0,7-2-4 16,5-2 0-16,2 0-1 0,6 0-7 0,5-5 13 15,7 1-12-15,1-4-11 0,10-4-13 16,0-1-14-16,2-2-6 0,0-4-11 16,2-3-1-16,-4-1-6 0,-4-6-24 15,-3-1 5-15,-5-4-17 0,-1-1 7 0,-7-1-8 16,-3-1-3-16,-4 1-8 0,-8-2-1 15,-2-2-15-15,-5-1-39 0,-5 0-49 0,-3 2-64 16,-2 4-72-16,-2-1-62 0,3 8-80 16,-3-1-78-16,-2 5-252 0,0 3 71 0,2 1 78 15,1 4-393-15,-3 0-424 0</inkml:trace>
  <inkml:trace contextRef="#ctx0" brushRef="#br0" timeOffset="104099.26">16864 6791 2442 0,'-6'-10'-95'0,"6"10"29"0,-8-18 20 15,2 13 26-15,6 5 30 0,-7-13 24 16,7 13 27-16,-10-12 15 0,10 12 16 0,-6-8 12 15,6 8 7-15,0 0 3 0,-8-12 3 16,8 12-3-16,0 0-5 0,0 0-5 0,0 0 11 16,0 0 12-16,-17 12 2 0,15 1-3 15,-4 3-10-15,0 3-9 0,1 0-14 16,-1 3-6-16,-2-2-7 0,4 2-8 0,0 1-8 16,2-4-5-16,2 1-5 0,4-1-4 15,2-3-4-15,4-1-6 0,3-2-2 16,7 0 0-16,5-5-7 0,4 1 1 0,12-1-7 15,-1-1-1-15,5-1-2 0,15 5-1 16,2-3-3-16,-2-2-1 0,-8-1 0 0,-5 2-4 16,1-4 0-16,-5 2-1 0,4-1-1 15,-3-1-1-15,1 0 0 0,-1-3 0 16,3 0-1-16,-5 0 0 0,7-2-1 0,-5 1 0 16,3-1-1-16,-1 1-1 0,-3-1 0 0,0 1-2 15,-7 0 1-15,-1 0 1 0,0-1-3 16,-2-1 2-16,-2 1-2 0,-4-2 2 0,2 1-1 15,-5 0-1-15,-1 0 3 0,-2-2 7 16,-3-1 1-16,1-1 4 0,-1-2 5 0,-3 1 7 16,1-4 4-16,-3-1 2 0,1 2 3 15,-5-4-2-15,3 0-2 0,0-1-2 16,-5-1-4-16,1 0 3 0,0 0-5 0,-2 1-4 16,-2 0 6-16,-1 4 2 0,-1-1-5 15,0 1 0-15,-2 12-3 0,0-19-3 16,0 19-3-16,-2-16-2 0,2 16-1 0,-5-13-22 15,1 7-34-15,4 6-56 0,-8-5-68 16,8 5-66-16,-12-2-76 0,12 2-83 0,0 0-177 16,-15 7-62-16,7-1 48 0,2 1-331 15,6-7-394-15</inkml:trace>
  <inkml:trace contextRef="#ctx0" brushRef="#br0" timeOffset="104932.95">17463 7378 2367 0,'2'-18'-60'15,"-2"18"34"-15,0-12 16 0,0 12 10 16,0 0 16-16,0-13 35 0,0 13 34 16,0 0 22-16,0 0 19 0,0 0 34 0,0 0 7 15,0 0-7-15,-22 34-1 0,13-17 1 16,-3 2-4-16,2 4-6 0,-5 5 15 0,1 1-6 15,-1 5-5-15,-3-3-13 0,-1 13-5 16,-2 0-10-16,3-7-14 0,5-8-10 0,-3 2-7 16,2 0-7-16,1-5-9 0,1-3-7 15,3-6-5-15,3 1-4 0,-2-4-3 16,0-6-6-16,8-8-7 0,-6 8-6 0,6-8-9 16,0 0-5-16,0 0-3 0,14-41-5 15,-4 22-8-15,3-4 4 0,1 1-2 0,5-2 0 16,1 1-1-16,-1 4-4 0,-2 2-2 15,3 0 1-15,-1 2-1 0,3 0 0 0,-1 2-1 16,-2 1 0-16,3 2 0 0,-1-1-1 16,2-1 0-16,0 2 0 0,-1 0-1 0,1-1-1 15,2-1 2-15,-2 1 0 0,-3-1-1 16,-3 2-1-16,1 0 8 0,-3 2 11 16,-1-1 19-16,-5 1 14 0,1 1 13 15,-2 1 9-15,0-1 1 0,-8 7-10 0,9-12 7 16,-9 12 9-16,8-11 7 0,-6 6 0 0,-2 5-10 15,0 0 2-15,0 0 0 0,0 0 7 16,0 0 6-16,0 0 9 0,-17 28 0 16,5-10-4-16,0 6-4 0,-1 5-8 0,-3 1-8 15,1 3-6-15,-1-2-8 0,3 2-3 16,-3-1-8-16,4 0-5 0,-1-3-37 0,3-3-64 16,4-1-80-16,3-3-80 0,-3-4-90 15,4 0-74-15,2-2-82 0,2-1-73 0,0-4-152 16,3-2-65-16,1-1 56 0,0 0-556 15,-6-8-709-15</inkml:trace>
  <inkml:trace contextRef="#ctx0" brushRef="#br0" timeOffset="105255.02">17856 7814 3649 0,'0'0'13'0,"0"0"-3"16,0 0 29-16,0 0 36 0,0 0 58 15,0 0 31-15,-21-11 21 0,21 11 6 0,0 0-1 16,-33 19-2-16,21-13-13 0,2 3-11 15,1-2-5-15,1 2-5 0,0-1-36 0,4 1-3 16,4-9-12-16,-3 15-9 0,3-15-12 16,0 0 1-16,17 15-5 0,-7-11-17 0,1-1 0 15,1-2-3-15,-12-1-12 0,21 1-1 16,-21-1-1-16,18-2-5 0,-11-1 19 0,-1 1 6 16,2-6 15-16,-2 4 18 0,-6 4 29 15,8-10 12-15,-8 10 3 0,7-9-7 16,-7 9-9-16,0 0-14 0,8-9-8 0,-8 9-11 15,0 0-1-15,0 0-6 0,0 0-8 16,8 26-7-16,-6-16-5 0,2 1-46 16,-1 1-19-16,5-2 0 0,2 3 0 0,2-3 0 15,1 1-170-15,5-1-124 0,-1 1-106 0,0-3-127 16,1-2-163-16,3 1-162 0,1-1 98 16,-1-4-778-16,4 2-976 0</inkml:trace>
  <inkml:trace contextRef="#ctx0" brushRef="#br0" timeOffset="181761.64">7413 5107 1256 0,'-12'-3'126'15,"12"3"-40"-15,-16-8-10 0,9 4 3 0,7 4 2 16,0 0 0-16,-16-7 4 0,16 7-5 15,-10-3-2-15,10 3-4 0,0 0-8 0,-11-5-7 16,11 5-7-16,0 0-3 0,0 0-8 16,-14-4-5-16,14 4-14 0,0 0-15 15,0 0-19-15,0 0-20 0,0 0-26 0,0 0-32 16,-2 16-35-16,2-16-41 0,12 18-128 16,0-8-270-16,1 1-65 0</inkml:trace>
  <inkml:trace contextRef="#ctx0" brushRef="#br0" timeOffset="204021.07">8697 5461 345 0,'0'0'162'0,"0"0"-49"16,0 0-23-16,0 0-10 0,-13-22-13 16,13 22-1-16,0 0-8 0,0 0 13 0,0 0 8 15,-20-1 8-15,20 1 7 0,0 0 5 16,0 0 4-16,-17 2-6 0,17-2 4 16,0 0 3-16,0 0 9 0,0 0 9 0,0 0 21 15,0 0 2-15,0 0-1 0,0 0-4 16,43 19-12-16,-20-17 2 0,8 0-4 15,2 0-4-15,2-1 1 0,9 2-21 0,3-2 2 16,3-1-9-16,18 3 3 0,0-1 1 16,7-2-8-16,1 0 15 0,9 1-4 0,4-1-3 15,8 0-6-15,8-1-3 0,0 1-6 16,-1-2-4-16,7 1-6 0,-1 1-6 0,8 0-2 16,5 0-5-16,1 1-5 0,0 1-5 15,-6 1-3-15,-6-2-1 0,-11 4-6 16,-4-2-4-16,-8 1-3 0,-10 0-2 0,-3 0-1 15,-8 0-1-15,0 1 2 0,-14-3 1 16,-8 2 3-16,-3-2 1 0,4-2 2 0,-7 3 3 16,-5-3 0-16,2 1 1 0,-2 1 0 15,-6-1 2-15,0-1-1 0,-8 2-1 16,5-2 0-16,-5 0 0 0,-4 0-2 0,-1 2-3 16,1-2-1-16,-5 0-1 0,5 2-1 15,-17-2 1-15,22 1-1 0,-11-1-3 0,-11 0 0 16,22 0 0-16,-13 2 4 0,-9-2 5 15,25 0 2-15,-9 0 8 0,-2 0-21 0,3 0 3 16,2-2 6-16,-1 2-2 0,-1 0-2 16,1 0-4-16,3 0 1 0,-2 0 0 15,-1 0-5-15,3 0 4 0,0-1-6 0,-5 1-2 16,5 0-2-16,-3 0-1 0,-1-2-2 16,3 2-1-16,-3-2-1 0,8 2 1 0,-7 0-1 15,-1 0 7-15,4 0-8 0,-1-2 4 0,1 2 0 16,-4-1 0-16,1 1-3 0,-3 0-1 15,3 0-2-15,-5 0 4 0,-13 0-5 16,26 0-2-16,-26 0-3 0,19 0 3 0,-19 0-1 16,14 0-1-16,-14 0-4 0,13 1-2 15,-13-1 4-15,0 0 1 0,12 2 2 16,-12-2 2-16,0 0-5 0,0 0 2 0,0 0-2 16,0 0-2-16,13 2-6 0,-13-2 2 15,0 0-11-15,0 0-3 0,0 0-14 0,0 0-16 16,0 0-2-16,4 6-12 0,-4-6-7 15,0 0-4-15,0 0-6 0,0 0-3 0,0 0-10 16,0 0-10-16,0 0-18 0,-29 0-17 16,29 0-17-16,0 0-13 0,-17-3-19 0,17 3-12 15,-14 0-7-15,14 0-18 0,-15 0-17 16,15 0-31-16,-18 0-35 0,10 2-17 0,-5-2-27 16,5 1-63-16,-5-1-121 0,1 2-13 15,-2-2-154-15,1 1-192 0</inkml:trace>
  <inkml:trace contextRef="#ctx0" brushRef="#br0" timeOffset="210816.68">12988 9010 633 0,'10'-14'25'0,"1"3"-11"0,-3 3 9 16,-2 1-8-16,-6 7 6 0,8-11 4 15,-8 11 13-15,13-8 16 0,-13 8 20 0,12-8 16 16,-4 5 14-16,-8 3 20 0,17-4 7 15,-17 4 15-15,17-2 7 0,-17 2 5 16,16 0 0-16,-16 0 12 0,10 8 16 0,-10-8 40 16,4 12 3-16,-4-12 0 0,-22 27 2 15,-3-8-5-15,-18 11-22 0,-11-2-11 16,-4 3-9-16,-6 0-12 0,-2-1-8 0,-2 0-15 16,-3 2-10-16,-1-3-10 0,4 1-3 15,0 0-14-15,6-2 10 0,12-3-9 0,3-2-10 16,12-7-8-16,10-2-5 0,4-3-10 15,9 1 1-15,8 0 5 0,8-2 2 0,8 2 2 16,9 1-22-16,1-4-5 0,12 4-1 16,3-4-6-16,2 1-5 0,-2-4-3 15,5 1-6-15,5-1-8 0,0 0 6 0,-5-1-7 16,7-4-3-16,-7 3-3 0,-7-3-5 16,2 1-2-16,-6 1-30 0,-6-1-36 0,-2-2-39 15,-1 1-57-15,-5-1-64 0,1 2-53 16,-3-1-52-16,-1 1-52 0,-1 0-41 0,-1-2-81 15,-1 1-195-15,-1-1 40 0,2-1-370 16,-12 1-484-16</inkml:trace>
  <inkml:trace contextRef="#ctx0" brushRef="#br0" timeOffset="211224.77">13573 9115 2918 0,'-11'-12'-35'0,"-3"2"20"0,2 0 24 15,5 1 26-15,-3 3 26 0,2-1 24 0,8 7 33 16,-11-12 10-16,11 12-8 0,-6-11-6 16,6 11-23-16,0-11-6 0,0 11-7 0,17-14-7 15,-1 7-9-15,1-1-21 0,4 3 5 16,1-3 9-16,7 3 1 0,-2 1 3 15,-2 0 6-15,0 0 10 0,-5 1 4 0,5 2-1 16,-8 2 1-16,1 1 7 0,1 4 21 16,-1 2 7-16,-7 4 6 0,-1 1 1 0,-4 2 1 15,0 4 6-15,-4 1-4 0,-2 3 18 16,0 4-27-16,-6 3-7 0,-2 0-7 16,4 7-7-16,-4 2-10 0,-1 1 1 0,-3 13-11 15,6 1-7-15,-5-1-3 0,3-7-6 16,2-7-1-16,-2 3-26 0,4-4-54 0,1-7-72 15,-1-2-83-15,4-4-66 0,0-4-48 16,0-7-72-16,0-4-65 0,-4-5-157 0,4-5-86 16,0 0 35-16,0 0-397 0,0 0-508 15</inkml:trace>
  <inkml:trace contextRef="#ctx0" brushRef="#br0" timeOffset="211390.81">13494 9490 2750 0,'-12'-12'20'0,"2"4"36"0,3 1 10 16,7 7-6-16,-12-10 0 0,12 10-3 0,0 0 18 15,0 0 44-15,0 0 0 0,23-10 24 16,-1 9 9-16,3-2-5 0,6-2 1 0,2 2-12 16,6-2-15-16,5-3-12 0,-1 4-9 15,-1-3-12-15,18-1-45 0,-1-3-81 16,-9 3-85-16,-7 0-108 0,-1-1-112 0,-5 0-227 16,4-2-26-16,-14 2 86 0,-2-2-224 15,-2-1-226-15</inkml:trace>
  <inkml:trace contextRef="#ctx0" brushRef="#br0" timeOffset="211705.91">14682 8464 2121 0,'9'-28'71'0,"-1"3"9"0,0 7 18 0,-4 3 16 15,0 2 15-15,0 2 1 0,-3 3 4 16,3 2 6-16,-4 6 28 0,0 0 18 15,0 0 18-15,0 0 6 0,-13 41 3 0,1-2 11 16,2 23-6-16,-7 12 14 0,2 10 3 0,1 4 6 16,-2 7 6-16,-1 3-11 0,3 6-7 15,-1 2-13-15,1 1-13 0,-1 2-13 16,3-3-13-16,-1-7-16 0,-1-4-13 0,6-6-14 16,-3-6-13-16,1-8-9 0,4-5-11 15,-3-5-8-15,-1-5-11 0,6-14-39 0,0-11-67 16,0-5-76-16,0-4-77 0,-1-8-112 15,-3-5-100-15,2-7-121 0,-2-4-163 0,-3-4-118 16,-3-4 89-16,0-4-654 0,-1-2-810 16</inkml:trace>
  <inkml:trace contextRef="#ctx0" brushRef="#br0" timeOffset="213579.26">14986 9208 3449 0,'-8'-9'-197'0,"8"9"40"0,-9-9 40 16,9 9 30-16,0 0 30 0,-8-8 21 0,8 8 20 16,0 0 19-16,-8-8 13 0,8 8 11 15,0 0 15-15,0 0 16 0,0 0 14 16,0 0 46-16,0 0 13 0,45 6 8 0,-14-1 3 16,9 0 3-16,3 1-1 0,19 3-15 15,-2-1 0-15,8 3-12 0,-6 1-3 16,0 0-7-16,-2-1-4 0,-17 0-9 0,-5-1 0 15,-5-1 4-15,-4-1 3 0,-3 3 15 16,-9-2 8-16,-5 3 11 0,-7-2-22 0,-5 5 4 16,-3 2 0-16,-11 0-5 0,-7 5-6 15,-5-1-6-15,-12 8-4 0,-3-3-4 0,-5 0-13 16,-3 1-7-16,-1-4-9 0,1-1-4 16,1 1-8-16,11-6-4 0,4-2-12 0,6-2-37 15,6-3-65-15,1-2-82 0,5 1-100 16,1-5-89-16,12-2-118 0,2-2-229 15,0 0-17-15,0 0 56 0,0 0-458 0,47-18-573 16</inkml:trace>
  <inkml:trace contextRef="#ctx0" brushRef="#br0" timeOffset="213801.4">15906 9443 3267 0,'10'-3'35'0,"-6"0"-3"16,-4 3 3-16,0 0 6 0,0 0 22 0,0 0 62 15,0 0 52-15,0 0 27 0,0 0 9 16,0 0 3-16,-19 34-31 0,-1-17-3 0,-11 3-12 16,-13 7-5-16,-1 3-8 0,-5 1-13 15,1-3-9-15,-1 0-19 0,3 0-10 16,1 0-8-16,3-3-8 0,10-4-7 16,4-1-14-16,6-2-30 0,4-4-54 0,-1-1-63 15,7-2-88-15,-1-1-76 0,2-1-65 0,9-3-87 16,1-3-137-16,2-3-149 0,0 0 40 15,0 0-412-15,0 0-526 0</inkml:trace>
  <inkml:trace contextRef="#ctx0" brushRef="#br0" timeOffset="214179.93">16011 9017 2780 0,'4'-12'-67'16,"-4"12"22"-16,2-18 19 0,-2 18 9 0,4-11 17 15,-4 11 31-15,11-9 22 0,-1 4 22 16,4 2 12-16,7-4 36 0,4 4 7 16,4-3 0-16,4 3 3 0,2 1 3 0,2 0-16 15,0 2 6-15,2 1 3 0,-3 0 5 16,-1 3 1-16,0-1-1 0,-2 4 7 0,-4 3-4 15,-8 1 8-15,3 3 3 0,-11 5 6 16,-3 2 12-16,-8-1 7 0,-4 7-5 0,-10 8-2 16,-7 13-11-16,-8 5-8 0,-2 4-1 15,-6 1-11-15,2 1-10 0,2 0-11 0,0-3-10 16,4-2-8-16,2-2-8 0,-1-3-9 16,7-5-36-16,3-8-59 0,7-7-63 15,-1-6-72-15,2-5-91 0,1-1-67 0,-1-2-69 16,4-4-75-16,-4-6-161 0,2 0-86 15,1-4 40-15,5-1-472 0,0 0-601 16</inkml:trace>
  <inkml:trace contextRef="#ctx0" brushRef="#br0" timeOffset="214343">16027 9516 3327 0,'0'-13'23'0,"2"2"14"0,-2 11 3 16,3-15 19-16,3 8 4 0,-6 7 25 0,22-10 18 15,-3 5 14-15,6-2-2 0,8 2-9 16,8-2-11-16,-1-2-6 0,3 4-10 15,2-2-8-15,-3 1-33 0,3-1-60 0,-1 2-62 16,-1 0-84-16,-4 0-114 0,-6 2-115 16,-2-1-201-16,-8 1 37 0,-2 0-254 0,-5 1-298 15</inkml:trace>
  <inkml:trace contextRef="#ctx0" brushRef="#br0" timeOffset="-213718.98">14953 10161 2201 0,'0'0'5'0,"0"-21"20"0,0 21 22 16,0-13 9-16,0 13 2 0,0 0-1 0,-10-11 12 15,10 11 13-15,0 0 14 0,0 0 17 16,0 0 32-16,-31 22-10 0,20-8 10 16,7 2 5-16,-2 5-1 0,0 3 7 0,2 3 4 15,4-2-7-15,2 5-11 0,0 2-12 16,0-3-9-16,2 1-15 0,-2 0-9 0,2-3-7 16,7-1-7-16,-1-3-10 0,2-1-4 15,5-3-8-15,8-2-3 0,8-3-8 16,6-2-4-16,19-1-8 0,2 0-2 0,10-4-4 15,2-1-3-15,5 1-3 0,5-1-1 16,1 1-5-16,0 1 1 0,5 0-2 0,-3-1-1 16,0 0-2-16,-5-2-2 0,-3-2-2 15,-7-1 5-15,-12-5 24 0,-13-2 24 16,-1-2 18-16,-3-4 10 0,5-8 21 0,-1-6-20 16,-2-3-1-16,-7-4 6 0,-3-2 2 15,-4-2-1-15,-3-4-4 0,-5-1 2 0,-2-6-12 16,-1-1-8-16,-7-3-8 0,1 9 1 15,-4 5-4-15,-1 1 0 0,1 2-6 0,-2 6-4 16,-2 3-5-16,2 4-6 0,-2 4-9 16,-1 0-12-16,-1 3-48 0,0 3-48 0,0 2-56 15,-2 9-35-15,0-9-50 0,0 9-58 16,0 0-52-16,-15 18-69 0,5-2-75 0,-7 2-154 16,-5 7-77-16,-5 13 53 0,-4 0-458 15,2 10-572-15</inkml:trace>
  <inkml:trace contextRef="#ctx0" brushRef="#br0" timeOffset="-213201.86">15843 11039 2933 0,'-8'-13'-23'0,"4"0"28"0,0 0 11 15,0 2 21-15,4 11 29 0,0-21 52 0,0 21 26 16,8-19-2-16,-6 12 2 0,-2 7-1 16,0 0 7-16,0 0 38 0,0 0 20 15,0 0 6-15,0 0-2 0,0 0 12 0,-14 51-10 16,3-27-8-16,-5 7-11 0,-9 10-17 16,-2 5-12-16,-2 1-7 0,0 4-11 0,2-1-14 15,-3 0-10-15,1-4-10 0,4-3-12 16,6-11-8-16,5-10-8 0,3-5-5 15,5-7-12-15,2-7-5 0,4-3-12 0,0 0-5 16,0 0-5-16,17-37-6 0,-1 20-6 16,1-3-4-16,7-3-4 0,-1 2 1 0,2 0-4 15,2 0-2-15,2 1-3 0,-2 1 0 16,2 0-1-16,1 2-3 0,-3-1 3 0,0 1-4 16,0 1 0-16,-6 2-4 0,1 2 2 15,-3-2 2-15,-4 6 9 0,1 0 10 0,-4-2 6 16,1 4 4-16,-5 0 1 0,2 2 1 15,-10 4 21-15,0 0 9 0,0 0 15 0,13 10 7 16,-13-10 0-16,-4 19-2 0,-2 0-58 16,1-1-32-16,-5 7 0 0,2 1 0 15,-3 5 0-15,1-4 0 0,2 6 0 0,0-6 0 16,3 2 0-16,-1-1 0 0,4-2 0 16,2-1 0-16,0-1-189 0,6 1-195 0,5-2-53 15,1-2-63-15,11 4-57 0,-5-9-69 16,7-3-147-16,-2-5 76 0,4-2-673 15,-2-3-824-15</inkml:trace>
  <inkml:trace contextRef="#ctx0" brushRef="#br0" timeOffset="-212952.81">16346 11532 3819 0,'2'-15'-6'0,"-6"1"54"15,-3 4 11-15,-5 0 17 0,0 4 42 16,-3 2 46-16,-1 3 37 0,1-1 23 16,-2 4 30-16,1 2 6 0,0 2 10 0,3 4 9 15,3 0-6-15,1 1-12 0,9 4-7 16,0-2-13-16,9 0-13 0,7 2-12 0,7-1-12 15,12-2-16-15,2-4-24 0,3-4-11 16,-3-2-14-16,-2-4-35 0,-2-1-104 0,-2-3 0 16,-4-6 0-16,-4-1 0 0,-5-4 0 0,-5-3 0 15,-7 2 0-15,-8-2 0 0,-5-2 0 16,-11 2 0-16,-3-3 0 0,-20-5-277 16,6 11-128-16,0 2-87 0,2 3-84 15,0 6-218-15,2 1 8 0,-1 4 72 0,2 2-696 16,5 4-863-16</inkml:trace>
  <inkml:trace contextRef="#ctx0" brushRef="#br0" timeOffset="-211983.07">12316 9944 3634 0,'11'-31'-116'15,"-5"5"53"-15,6 4 30 0,-9 7 30 0,1 2 10 16,0 3-1-16,-4 10 1 0,2-12 8 15,-2 12 30-15,0 0 50 0,0 0 21 0,-2 47 8 16,-6-19 11-16,1 7-6 0,-11 13-4 16,1 2-6-16,-3 3-21 0,7 1-5 15,-8 2-8-15,3 0-8 0,3-3-5 0,1 2-5 16,6-9-7-16,4-6-9 0,8-9-25 16,4 2-21-16,6-4-8 0,11-6-11 0,4-7 3 15,25 2-7-15,2-6 1 0,10-1 4 16,10-5-1-16,1-1 4 0,3-1-1 15,3 2 1-15,-1-5 5 0,1 2-1 0,-4 1 2 16,7-3-2-16,-7 1 2 0,-3-4 1 16,1 1-1-16,-7-6 4 0,-2 0 3 0,-4-4 9 15,-2-4 8-15,-6 0 9 0,-2-4 14 16,-7-4 13-16,-1 0 12 0,-13 2 8 16,-4 1 4-16,-4-3-5 0,-3-2-6 0,-11 2-7 15,-1-5-7-15,-10-1-9 0,0-5-3 16,0 3 3-16,-4-7 4 0,0 8 1 15,0 0-7-15,-1 4-2 0,1 4-4 0,0 2-4 16,4 4-7-16,-4 1-8 0,4 2-22 16,0 13-27-16,-2-13-42 0,2 13-64 0,0 0-59 15,0 0-76-15,0 0-77 0,-16 22-72 16,13-8-220-16,-1 4 4 0,-6 3 72 0,-2 2-319 16,-1 6-366-16</inkml:trace>
  <inkml:trace contextRef="#ctx0" brushRef="#br0" timeOffset="-211346.14">12905 11022 2640 0,'0'0'62'0,"0"-14"4"16,0 14-10-16,0 0 4 0,0 0 37 0,0 0 25 15,0 0 37-15,0 0 19 0,0 0 1 16,-18 40-1-16,10-21-7 0,1 3-22 0,-3 2-7 16,-5 5-11-16,5 2-7 0,-6 0-11 15,-1 2-9-15,3 1-8 0,-1-4-10 0,1 2-9 16,1-4-3-16,1-6-9 0,4-3-5 16,1-2 0-16,1-6-6 0,2-2-7 15,4-9-2-15,0 0-7 0,0 0-4 0,39-13-4 16,-16-4-4-16,4-4-5 0,16-8-4 15,-3-1-1-15,-1 2 0 0,2 0-3 0,-10 7-3 16,-2 1-1-16,-4 2-1 0,-4 5-2 16,1-2 0-16,-7 2 0 0,3 4 13 15,-5-1 10-15,3 0 4 0,-7 4 9 0,-1 0 13 16,4 0 8-16,-6-1 2 0,-6 7 2 16,15-6 2-16,-15 6 0 0,10-5-11 0,-10 5 21 15,0 0 25-15,0 0 27 0,8 19 6 16,-8-19 4-16,-4 29-5 0,-2-9 0 15,-2 6-10-15,0 1-5 0,-1 6-9 0,-3 1-11 16,-2-1-8-16,3 4-7 0,3-1-8 16,-5-3-10-16,5-4-14 0,2-2-45 0,-2-1-79 15,4-5-92-15,0-3-100 0,4-1-105 16,0-2-110-16,4-2-125 0,0-2-196 16,6-2 35-16,2-2 108 0,-1 1-629 0,3-5-744 15</inkml:trace>
  <inkml:trace contextRef="#ctx0" brushRef="#br0" timeOffset="-210483.24">12719 11404 3738 0,'0'0'-65'15,"-4"-12"39"-15,4 12 25 0,0 0 17 16,0 0 35-16,0 0 9 0,0 0 37 0,0 0 24 15,-29 12 11-15,21-3 0 0,-2 2-6 16,2 0-13-16,-1 2-8 0,1 6-12 16,-4-3-6-16,7 1-8 0,-3 2-46 0,0 1-77 15,4 1-88-15,-5 1-107 0,5-2-123 16,0 1-257-16,0 0 31 0,0-1 90 0,4-1-322 16,0-3-305-16</inkml:trace>
  <inkml:trace contextRef="#ctx0" brushRef="#br0" timeOffset="-208459.13">13643 11530 1428 0,'0'0'183'0,"-2"-15"-41"0,2 15-26 15,0 0-21-15,-8-10-6 0,8 10 2 0,0 0 4 16,0 0-5-16,-7-10 3 0,7 10-1 15,0 0-5-15,0 0 5 0,0 0 2 16,-26 15-2-16,17-7 3 0,1 2 3 0,-2 3 7 16,-1 0 16-16,3 2-1 0,2 2-9 15,-2-1-4-15,1-2-9 0,3-1-4 0,4-1-6 16,0-12-6-16,0 17-10 0,7-9-4 16,-7-8-6-16,18 6-6 0,-7-6-2 15,-11 0-5-15,33-10 4 0,-19 2 11 0,0-1 10 16,3 0-2-16,-2-3 7 0,-1 3 16 15,-2-3 18-15,-3 7 16 0,-1-3 0 16,0 3-10-16,-8 5-13 0,13-9-8 0,-13 9-11 16,0 0-5-16,0 0 8 0,0 0-11 15,8 27 1-15,-8-13 6 0,0 3-6 0,0-2-10 16,4 3-2-16,0 0-13 0,2-1-42 16,-2 1-81-16,3-4-111 0,5-2-134 15,-2-1-168-15,7-2-231 0,-1-3 24 0,1-5 106 16,1-2-526-16,3-5-577 0</inkml:trace>
  <inkml:trace contextRef="#ctx0" brushRef="#br0" timeOffset="-188188.64">13978 3520 1007 0,'0'0'61'0,"0"0"5"0,-7-9-5 15,7 9-3-15,0 0-48 0,0 0 23 16,0 0-11-16,0 0 2 0,0 0 14 15,0 0-11-15,0 0 0 0,0 0 9 0,0 0-7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36:09.993"/>
    </inkml:context>
    <inkml:brush xml:id="br0">
      <inkml:brushProperty name="width" value="0.05292" units="cm"/>
      <inkml:brushProperty name="height" value="0.05292" units="cm"/>
    </inkml:brush>
  </inkml:definitions>
  <inkml:trace contextRef="#ctx0" brushRef="#br0">15158 5473 1695 0,'0'0'200'0,"-21"2"-45"16,21-2-18-16,-17 3-8 0,17-3 0 16,-18 0 26-16,18 0 16 0,-13 0-30 0,13 0 14 15,0 0 11-15,0 0 0 0,0 0 6 16,0 0 1-16,0 0 0 0,0 0-2 15,46-9-6-15,-21 7-6 0,3-2-7 0,8 0-12 16,-1-1-13-16,4 0-13 0,2 1-10 16,1-2-9-16,1 0-12 0,-4 0-7 0,-6 4-9 15,0-2-10-15,-4-1-19 0,-4 2-41 16,-8 1-47-16,3 1-65 0,-3 1-34 0,-7 1-58 16,-6 4-63-16,0 2-70 0,-4-7-65 15,-14 16-179-15,-2-2-10 0,-5 0 67 16,-4 5-229-16,-4-2-245 0</inkml:trace>
  <inkml:trace contextRef="#ctx0" brushRef="#br0" timeOffset="201.8">15091 5712 2258 0,'-16'8'42'0,"3"-2"2"15,3 0 8-15,2 1 31 0,8-7 29 0,-4 9 40 16,4-9 9-16,0 0 23 0,29 14 13 0,-7-13-4 16,7-2-5-16,6 0-8 0,5-3-16 15,-1-1-13-15,6-3 2 0,-3 3-15 16,1-3-13-16,-2 1-15 0,-3-2-9 0,-7 3-24 15,-2 1-32-15,-3-2-40 0,-5 4-37 16,-4-2-55-16,-5 0-56 0,2-1-39 0,-9 1-44 16,-3 0-30-16,-2 5-31 0,0-13-36 15,0 13-106-15,-15-17-99 0,5 6 20 0,-3 0-143 16,-5-2-148-16</inkml:trace>
  <inkml:trace contextRef="#ctx0" brushRef="#br0" timeOffset="420.6">15329 5282 1934 0,'2'-21'82'15,"-2"2"34"-15,0 5 24 0,0 2 16 16,0 12 40-16,-2-16-4 0,2 16-9 0,0 0-23 16,0 0 41-16,0 0 33 0,0 0 15 15,4 42-1-15,2-12 1 0,-2 8 15 0,1 4-25 16,3 16-16-16,6-2-10 0,-5 1-7 16,3 0-13-16,-2-2-14 0,-1-2-14 15,5-2-16-15,-2-8-13 0,-5-7-12 0,3 0-14 16,-2-2-10-16,0-5-9 0,-3-2-24 0,3-4-52 15,-2 2-69-15,0-8-83 0,-2 0-94 16,-1-4-87-16,-1-2-125 0,2-6-186 0,-4-5-113 16,0 0 81-16,0 0-563 0,0 0-687 15</inkml:trace>
  <inkml:trace contextRef="#ctx0" brushRef="#br0" timeOffset="1144.18">16050 5314 3154 0,'-23'1'-74'0,"23"-1"26"0,-16-2 22 0,16 2 25 16,-25-3 21-16,11 0 24 0,3 1 24 15,-5-1 24-15,5-1-3 0,-7 1 19 0,8-1 12 16,-1-2 4-16,11 6-4 0,-16-13-11 16,12 7-11-16,4 6-5 0,6-20-6 0,4 8-1 15,2 1 1-15,9-1-5 0,0-1-3 16,4 1-4-16,1 4-5 0,-5 2-6 16,0 6-1-16,-1 3 4 0,-5 5 6 0,-3 5 6 15,-4 5 0-15,-8 6 2 0,-6 5 3 16,-8 21 6-16,-9 2 9 0,-6 2-20 15,-2 2 2-15,2-2 4 0,-2-2-1 0,4-6 7 16,3-1-1-16,9-9 8 0,3-6 4 16,4-5 8-16,8-6 8 0,4 0 2 0,4-2 0 15,2-3-6-15,7-3-7 0,6-2-9 16,3-3-11-16,5-2-9 0,2-2-9 0,0-2-5 16,1-2-9-16,3-1-13 0,-2 0-40 15,-2-1-59-15,0 0-55 0,-4 0-75 0,-6 3-83 16,1-3-76-16,-9 2-90 0,1 0-69 15,-3 1-237-15,-7 1 30 0,-6 0 70 0,0 0-487 16,0 0-598-16</inkml:trace>
  <inkml:trace contextRef="#ctx0" brushRef="#br0" timeOffset="2604.32">14447 5782 2781 0,'-2'-20'-202'0,"2"20"30"15,-2-18 27-15,2 18 22 0,-2-20 19 0,2 7 15 16,0-2 17-16,2 1 29 0,-2-2 14 16,4 0 16-16,0-3 27 0,0 2 26 15,0-3 20-15,4 1 23 0,-5 1 19 0,3 1 19 16,-2 4 18-16,0 2 9 0,0-2 18 16,-4 13 1-16,0-17-8 0,0 17-11 15,0 0-2-15,0 0 2 0,0 0 2 0,0 0-17 16,0 0 3-16,-41 26-1 0,24-6-1 15,-1 5-1-15,1 4-3 0,-1 1-4 16,3 4-8-16,-2-4-6 0,1 2-8 0,6-2-9 16,-1-5-8-16,5 0-7 0,4-4-8 15,-4-2-7-15,6-4-6 0,6-2-1 0,-4-2-4 16,8-6-7-16,-10-5-5 0,17 0-5 16,-17 0-1-16,27-20-2 0,-11 3-8 0,-1-4-1 15,3-7 1-15,-7 0-5 0,7-3-5 16,-5-3 0-16,-1 0-4 0,1 0 0 0,-1-1-2 15,-2 2-1-15,-4 7 0 0,-1 0-4 16,3 3 1-16,-2 3 0 0,-2 2 0 0,0 2-1 16,0 1-3-16,-4 4-1 0,3 0-1 15,1 2-2-15,-4 9-2 0,2-10 1 16,-2 10 0-16,0 0 2 0,0 0 0 0,0 0 1 16,0 0 0-16,0 0 2 0,0 0-1 0,-2 47 2 15,-2-34-1-15,1 0 2 0,3 1-1 16,0-14 3-16,0 24-4 0,0-12 1 15,0-12 2-15,0 20 0 0,0-10-1 0,0-10 3 16,9 15 0-16,-1-12 1 0,-8-3-1 16,17 5 0-16,-5-7-1 0,-12 2 2 15,33-8-1-15,-19 1 1 0,-1-3-2 0,3 1 1 16,-5-3 0-16,-1 0 3 0,2 1 13 16,-7 0 28-16,1 3 8 0,0 0 8 15,-6 8-14-15,12-13-1 0,-12 13-4 0,5-7-7 16,-5 7 3-16,0 0-7 0,0 0-6 15,0 0 5-15,0 0-3 0,-3 41 5 0,1-27-14 16,2 0 9-16,2 3-10 0,-4 3 19 16,6 0-1-16,-1 0 3 0,-1 0-4 0,6-2-38 15,0-1-59-15,2-1-64 0,-1-3-80 16,7-1-92-16,-3-4-110 0,3-3-95 0,1-2-272 16,-1-1 79-16,1-2 84 0,-1 0-469 15,1 0-546-15</inkml:trace>
  <inkml:trace contextRef="#ctx0" brushRef="#br0" timeOffset="5822.8">17577 4837 2851 0,'12'-28'-79'0,"-1"1"23"0,1 6 32 16,-4 4 31-16,-1 2 22 0,-1 2 26 15,0 4 15-15,-2-2 14 0,2 1 8 0,-6 10 3 16,7-12-11-16,-7 12 15 0,0 0 36 16,0 0 42-16,-11 49 24 0,-12 2 3 15,-5 16-2-15,-6 7 5 0,-9 7 3 0,-9 23 1 16,-5 5-15-16,-1 5 34 0,2 4 6 16,-2 6-1-16,6-4-7 0,-1-3-6 0,5-8-17 15,11-23-13-15,4-2-17 0,6-6-13 16,4-3-19-16,1-9-12 0,7-3-11 15,-1-7-12-15,9-13-27 0,-3-10-60 0,6-6-61 16,0-5-72-16,0-5-99 0,2-7-124 0,0-7-128 16,2-3-131-16,0 0-189 0,0 0 25 15,6-33 119-15,-2 14-587 0,4-6-688 16</inkml:trace>
  <inkml:trace contextRef="#ctx0" brushRef="#br0" timeOffset="6640.5">17868 5250 3487 0,'9'-16'-85'16,"-1"4"29"-16,0 1 28 0,-4 1 27 0,-4 10 24 15,9-12 27-15,-9 12 0 0,6-8 9 16,-6 8 4-16,0 0 13 0,0 0 29 0,0 0 14 16,0 0 15-16,0 32 7 0,-8-13-3 15,-1 6 1-15,-5 5-4 0,-1 0-3 16,-7 14-6-16,1-2-5 0,-4 3-8 0,4-1-7 16,1-7-6-16,7-6-6 0,-1 0-12 15,2-6-6-15,5-2-6 0,-3-4-8 0,6-2-4 16,0-4-4-16,0-2-6 0,4-11 3 15,0 0-7-15,0 0-6 0,12 6-5 16,-12-6-16-16,19-23-5 0,-5 4-1 0,0-3-3 16,1-5-5-16,1-5 4 0,3-15 1 15,0-2-6-15,-1-3 0 0,3 1-3 16,-2 5 1-16,-5 9-1 0,-2 7 1 0,-5 6-1 16,3 3 5-16,-6 2-6 0,4 4-4 0,-4 2 6 15,-1 3-8-15,-1 2 1 0,2 5-1 16,-4 3 1-16,0 0 4 0,0 0 0 0,0 0-1 15,-4 32 0-15,2-17 2 0,2 0-1 16,0 2 2-16,-2 1 1 0,4-2 3 0,-2 1 0 16,6 0-1-16,0 0 5 0,2-2-2 15,3 0 2-15,3-5 0 0,3-1-3 16,1-3 3-16,3-4 0 0,2 0-1 0,1-4 0 16,3-6 0-16,0-1-2 0,2-5 1 15,0-3-2-15,-4-1-2 0,1-3 0 16,-1-1-1-16,-6 0 3 0,-1 4 2 0,-3 2 6 15,-1 1 10-15,-3 3 2 0,-1 1 4 16,0 0-4-16,-3 4 1 0,-1 1-5 0,-2 1-2 16,-4 5 0-16,0 0 12 0,0 0 11 15,0 27-8-15,-6-8-1 0,-3 3 1 0,-3 5-2 16,-2 1-2-16,1 1 3 0,1 3-8 0,1-1 1 16,3-5-4-16,2 2-39 0,0-3-62 15,4-2-94-15,2 0-92 0,2-1-97 16,2-5-113-16,4 0-239 0,0-5 10 0,3 0 93 15,1-5-457-15,-3-5-542 0</inkml:trace>
  <inkml:trace contextRef="#ctx0" brushRef="#br0" timeOffset="6792.53">18668 5383 3125 0,'4'-5'-19'15,"-4"5"4"-15,13-7 0 0,-13 7 2 0,20-10 3 16,-5 4 0-16,3-1 1 0,7-1 0 15,0 0-2-15,0 2-24 0,-3 0-51 16,1 1-71-16,-4 4-80 0,-3 1-178 16,-5 1-57-16,-3 4-77 0,-6 1-50 0</inkml:trace>
  <inkml:trace contextRef="#ctx0" brushRef="#br0" timeOffset="6945.57">18633 5592 1594 0,'-6'9'37'16,"2"-2"4"-16,4-7 11 0,0 18 15 0,0-18 15 15,0 0 12-15,10 13 8 0,0-11 1 16,-10-2-6-16,25 1-7 0,-8-2-10 0,1 1-6 16,3-6-14-16,1 4-45 0,-1 0-79 15,2-4-98-15,-3 1-197 0,1 1-97 16,-2-4-70-16,1 3-31 0</inkml:trace>
  <inkml:trace contextRef="#ctx0" brushRef="#br0" timeOffset="7275.26">19278 5219 1772 0,'0'-23'212'0,"4"3"-18"0,2 3-8 16,2 3-9-16,2-1 2 0,1 0 15 15,7 1 6-15,-1 1 0 0,6-2-7 0,-1 4-15 16,3 3-18-16,-2 5-13 0,-2 1-14 15,3 5-5-15,-5 5-6 0,-3 7 10 0,-7 8 9 16,-7 1 9-16,-8 11 15 0,-13 13 30 16,-8 2 1-16,-8 0 17 0,0 0 10 15,0 1 13-15,0-4-11 0,10 1-10 0,0-5-14 16,9-9-12-16,7-4-17 0,5-5-15 0,8-4-14 16,4-4-10-16,11-2-13 0,6-4-14 15,6-3-30-15,4-4-66 0,2-4-81 16,5-4-105-16,-1-4-118 0,-2 0-110 0,-4-3-130 15,0-3-173-15,-8 5-87 0,-6-2 65 16,-3 2-653-16,-5 1-836 0</inkml:trace>
  <inkml:trace contextRef="#ctx0" brushRef="#br0" timeOffset="9092.6">17654 5917 3660 0,'0'0'-111'0,"-5"-9"28"15,5 9 26-15,0 0 26 0,-6-11 24 0,6 11 19 16,0 0 22-16,0 0 23 0,0 0 8 16,0 0 31-16,-23 20 21 0,13-3 10 0,-6 8 3 15,-1 4 3-15,-8 13 0 0,3 0 1 16,-3 0-4-16,2 1-2 0,2 0-5 15,-3 1-12-15,9-7-7 0,5-3-9 0,1 1 7 16,5-4-8-16,6-2-2 0,2-1-13 16,11 1-8-16,4-8-19 0,12-8-35 15,6-4-38-15,0-6-36 0,8-3-22 0,22-7-16 16,-1 1-14-16,4-3-14 0,0 2-10 16,0-2-1-16,-1 2 15 0,3 1 8 0,0 3 8 15,-1 3 13-15,-1 0 4 0,0 4 12 16,0 4 9-16,1 0 8 0,-1 4 13 0,2-2 5 15,0 3 8-15,-1-2 8 0,1 1 7 0,-2-1 14 16,-2-3 11-16,1 1 7 0,-5-5 3 16,-9-2 11-16,-13-2 11 0,-3-2 16 15,-4-1 20-15,-2-2 11 0,-2-3 6 0,0-2-3 16,0-5-6-16,-6-4-7 0,2-3-6 16,4-11-6-16,-2-5-7 0,0-8-7 15,-3-1-2-15,1-2-4 0,-4-2-2 0,0 4-2 16,-1 0-4-16,-5 10-1 0,-5 7 1 15,-1 6 1-15,-1 1 0 0,-2 5-3 0,-3 2-2 16,-1 1-6-16,-2 4-4 0,-4 3-1 16,2 8-10-16,-11-11-32 0,1 9-49 0,10 2-58 15,-23 2-65-15,7-1-50 0,-3 6-58 16,-2 2-54-16,-3 4-128 0,-5 2-118 16,2 5 36-16,-10 7-295 0,6-2-341 0</inkml:trace>
  <inkml:trace contextRef="#ctx0" brushRef="#br0" timeOffset="9644.75">18699 6730 2568 0,'0'0'63'16,"0"0"4"-16,-12-5 7 0,12 5 11 15,0 0 14-15,0 0-7 0,0 0 9 0,0 0 41 16,0 0 24-16,0 0 13 0,-11 16 7 16,11-3-2-16,-4 6-10 0,-2 4-3 0,-6 9 2 15,-1 2-12-15,-8 14-6 0,-5 1-8 16,-1-1-9-16,-2-1-10 0,0-1-13 0,0-2-7 16,2-5-11-16,6-6-11 0,3-11-6 15,7-4-7-15,1-3-6 0,4-6-5 16,4-6-6-16,2-3-6 0,0 0-2 0,0 0-8 15,25-22-6-15,-7 3-10 0,1-2 4 16,4 0 0-16,1-1-8 0,1 2-1 0,0 0-2 16,2 1-1-16,2 0-7 0,-2 1 3 15,2 2 3-15,0 1-5 0,1 0 0 16,-1 2-20-16,-4-1 4 0,6 1 0 16,-6 2 0-16,0-2 1 0,-2 4 8 0,-1-1 2 15,-3-1 19-15,-3 1 29 0,-1 1 30 0,-3 0 15 16,1 0 10-16,-3 0 11 0,-2 1 11 15,0 4 2-15,-8 4-2 0,11-12-10 16,-11 12-9-16,6-4-10 0,-6 4-1 0,0 0 6 16,0 0 3-16,0 0 1 0,-19 41-4 0,9-22-11 15,0 4-91-15,2 3-4 0,-5 2 0 16,3-1 0-16,-1 3 0 0,1-5 0 16,0 1 0-16,2-1 0 0,-1-1 0 0,3-5 0 15,2 0 0-15,0-2-248 0,2-1-139 16,2-1-66-16,0-2-59 0,4 0-43 0,0-2-86 15,2-3-124-15,0-2 70 0,-1-1-643 16,7 0-795-16</inkml:trace>
  <inkml:trace contextRef="#ctx0" brushRef="#br0" timeOffset="9912.18">19087 7234 3538 0,'9'-13'-39'16,"-3"0"42"-16,0 3 18 0,-2 0 22 0,-4 10 3 16,4-11 23-16,-4 11 39 0,0 0 29 15,0 0 24-15,0 0 33 0,0 0 3 0,0 0 2 16,-25 26-18-16,19-17 6 0,2 4 3 15,-2-2 12-15,2 2-6 0,4-13-11 16,0 20-8-16,4-9-10 0,2-4-10 0,2-1-13 16,1-2-9-16,-1-2-10 0,2 0-4 15,-10-2-7-15,25-5-6 0,-15-2-10 0,1-1-7 16,1-2-6-16,-2 0-6 0,-5-2-5 16,1 3-5-16,-2-3-8 0,-2 1-6 0,-2 0-5 15,0 11-10-15,-6-18-6 0,-2 11-31 16,1 1-47-16,1 2-63 0,-2-1-83 0,8 5-98 15,-15-4-93-15,15 4-119 0,-12-4-152 16,12 4-134-16,-10-1 79 0,10 1-704 16,0 0-864-16</inkml:trace>
  <inkml:trace contextRef="#ctx0" brushRef="#br0" timeOffset="11296.3">14108 6304 3452 0,'-8'-14'-272'0,"8"14"28"0,0-18 32 0,0 18 29 16,4-19 32-16,-2 8 32 0,2-1 39 15,-2 1 21-15,0-4 34 0,2 0 28 16,0 2 26-16,1 2 25 0,-3 0 4 0,2 0 4 15,-4 11-2-15,2-14 5 0,-2 14 12 16,0 0 14-16,0 0 12 0,0 0 12 16,0 37 34-16,-4-16-1 0,-1 4-4 15,-7 8-19-15,2 0-5 0,-1 0-5 0,1 2-7 16,-2 3 8-16,1-1-8 0,1 1-10 16,2-4-10-16,4-2-7 0,2-4-6 0,4-3-7 15,2-4-6-15,12-4-7 0,7-7-5 16,6-5-10-16,4-7-6 0,13-5-5 0,22-5-6 15,2-4-3-15,4 1 4 0,3-1-4 16,1 3-4-16,3 1-4 0,-5 2 1 16,-1 4-1-16,1 2 0 0,-4 2 0 0,-3 2-4 15,1 2 2-15,0 0 0 0,-2 1-1 16,3-1 4-16,1 1 8 0,-2 0-4 0,-2-3 2 16,-12 0 5-16,-6 0-5 0,-3-2-1 15,1 1 1-15,-3-2-3 0,-3 0 3 0,-5-3 6 16,6 0 2-16,-12 1 4 0,0-2 6 15,-2-2 2-15,-4-2-2 0,0-4 1 0,1-2-7 16,-1-4 2-16,0-3-3 0,8-14-4 16,-4-2-4-16,2-5-3 0,0 1 1 15,0-1-1-15,-4 4 1 0,2 1 4 0,-6 8 5 16,-5 7 6-16,-5 4 5 0,1 4 4 16,-6 1 1-16,1 2-3 0,-1 2-6 0,-4 0-4 15,2 2-5-15,-6 10-3 0,0-15-1 16,0 15-12-16,-4-13-38 0,4 13-52 0,-10-4-70 15,10 4-77-15,0 0-89 0,0 0-89 16,-19 11-187-16,15-2-61 0,-2 1 53 16,2 2-369-16,1 2-447 0</inkml:trace>
  <inkml:trace contextRef="#ctx0" brushRef="#br0" timeOffset="12180.92">14928 6773 2706 0,'2'-17'24'0,"-2"17"13"16,0 0-3-16,2-11-3 0,-2 11 9 0,0 0 32 16,0 0 24-16,0 0 29 0,0 0 12 15,11 28 12-15,-11-13 7 0,0 3 3 0,0 6-5 16,0 2-3-16,-5 3-7 0,-3 7-9 16,-4 1-3-16,-1 12-11 0,-5-4-9 15,3-6-10-15,-1-8-11 0,1 2-11 0,-1-5-4 16,5-5-9-16,1-1-5 0,0-6-4 15,6-4-4-15,0-2-9 0,4-10-2 16,0 0-7-16,0 0 12 0,0 0-4 0,0 0-7 16,47-26-4-16,-30 12-1 0,3 0-4 15,-1 0-1-15,0 1-7 0,1-1-2 0,-1 0-4 16,3 1 1-16,-1-3 0 0,2 5-2 16,0-2 1-16,-1 0-5 0,1-1-5 0,-2 1 4 15,1-2 0-15,-1 1 2 0,0 0-3 16,1-2 10-16,-3 0 6 0,-2 2 10 15,-3 0 12-15,-1 3 11 0,-5-2 11 0,2 1 13 16,-2 2-10-16,-1 2 2 0,-3-1 12 16,-4 9 4-16,10-13-10 0,-10 13 0 0,6-8-8 15,-6 8-4-15,0 0 6 0,0 0 10 16,0 0 6-16,0 0 4 0,-22 32-5 16,13-15-2-16,-5 7-6 0,3-1-5 0,-3 6-6 15,-3 0-6-15,-1-1-5 0,3 0-6 0,-3 2-4 16,7-3-6-16,-3-3-25 0,0-2-43 15,7 0-60-15,-3-1-76 0,2-3-94 0,1 0-90 16,3 0-71-16,4 0-87 0,-2-4-101 16,4 1-159-16,-2-2 74 0,4-1-634 15,5 1-781-15</inkml:trace>
  <inkml:trace contextRef="#ctx0" brushRef="#br0" timeOffset="12498.02">15389 7350 3516 0,'2'-10'5'0,"-2"10"38"15,0 0 13-15,-6-15 23 0,6 15-5 0,0 0 38 16,-17-1 38-16,17 1 22 0,0 0 9 16,-27 5-1-16,27-5-11 0,-14 6-20 0,14-6-11 15,-14 5-12-15,14-5-11 0,0 0-6 16,-3 8 5-16,3-8-10 0,0 0-14 16,0 0-8-16,0 0-8 0,0 0-1 0,0 0-12 15,0 0-5-15,44-8-2 0,-44 8-11 16,12-9-2-16,-4 3 10 0,-8 6 18 0,7-7 19 15,-7 7 11-15,4-9 7 0,-4 9-3 16,0 0-9-16,10-10-7 0,-10 10-10 16,0 0 4-16,0 0 11 0,0 0 3 0,19 20-5 15,-15-10-7-15,4 1-7 0,-2 0-6 16,0 0-8-16,3 2-5 0,1-1-39 0,0-1-74 16,1-1-83-16,3-2-113 0,1 0-122 15,-1-4-157-15,44 14-342 16,-41-16 113-16,-1-4 103 0,-3 0-711 0,3 1-822 15</inkml:trace>
  <inkml:trace contextRef="#ctx0" brushRef="#br0" timeOffset="14648.49">1033 5410 771 0,'-35'7'55'0,"2"1"-2"16,2-2 13-16,2 1 26 0,-2-1 15 15,0 1 11-15,0-1 9 0,0 0 7 16,4 0 23-16,6-2 13 0,3-1 2 16,3 0-3-16,15-3 5 0,0 0 30 0,0 0 2 15,0 0-6-15,75-38 1 0,-3 8-4 16,19-5-19-16,37-15-6 0,9-4-2 0,3-4-15 15,3 1-2-15,5-4-6 0,5 3-6 16,-4 3-7-16,-9 2-5 0,-9 6-16 0,-14 5-9 16,-30 12-9-16,-10 1-6 0,-13 5-10 15,-6 4-4-15,-19 6-4 0,-6 4-6 16,-12 3-7-16,-5 0-9 0,-4 3 0 0,-7 2-9 16,-5 2-2-16,0 0-5 0,0 0-8 15,0 0-40-15,0 0-71 0,0 0-83 0,-17 24-84 16,11-15-86-16,-2-1-81 0,1 5-201 15,-1 0-48-15,0 2 94 0,-2-1-305 0,-1 1-364 16</inkml:trace>
  <inkml:trace contextRef="#ctx0" brushRef="#br0" timeOffset="34326.41">4132 9352 787 0,'0'0'227'0,"0"0"-98"0,-8-8-31 16,8 8-11-16,0 0-11 0,0 0 2 0,0 0 9 15,-10-8 5-15,10 8 8 0,0 0 9 16,0 0 5-16,0 0 2 0,0 0 4 0,-8-7-14 16,8 7-7-16,0 0-8 0,0 0-1 15,0 0 1-15,0 0 3 0,0 0 26 16,37-6-8-16,-21 6 1 0,3 0-29 0,6 0 5 15,8 0-1-15,2-1-1 0,14 0 8 16,17-3 7-16,3 0-5 0,7-1-5 16,-2 0-2-16,3-1-6 0,-1 0-5 0,-1-1-1 15,5 1-3-15,-1 1-6 0,4-1-1 16,1 2-9-16,1 0-1 0,-4-1-6 0,1 3-1 16,-7 0-4-16,-1 2 1 0,-4-2-1 15,-12 2-1-15,-10 0 4 0,3-2 1 0,-5 4 1 16,3-2 1-16,-1 0-2 0,1 0-3 15,-5 0 3-15,5 0-5 0,-3-2-2 16,-1 2-3-16,1 0-4 0,-1 0-3 0,-6 0-3 16,-3-1-2-16,1 1-2 0,-4 0-1 15,2 0-5-15,-4 0-1 0,-4 1 1 0,-2-1-3 16,2 0 2-16,-3 0 3 0,-1 0 3 16,-4 0-3-16,1 0 4 0,-3 0-2 15,-1 0 7-15,-1 0-5 0,-1 0 3 0,-14 0 0 16,25 0 1-16,-15 0-1 0,-10 0 4 15,19 0-4-15,-19 0 4 0,17 0-6 0,-17 0-1 16,16 0 2-16,-16 0 2 0,14 2-3 16,-14-2 3-16,0 0-6 0,13 0 3 15,-13 0-3-15,0 0 1 0,0 0-4 0,18 0 0 16,-18 0 5-16,0 0 13 0,0 0-2 16,15 2-1-16,-15-2-2 0,14 0-3 0,-14 0 1 15,13 2 1-15,-13-2-1 0,18 1-10 16,-18-1 2-16,21 1 1 0,-7 0-5 15,-1-1 2-15,1 2-3 0,-1 0-3 0,3-2-4 16,-1 2 3-16,1 0 3 0,1 0-4 16,-1-2 4-16,-3 1-10 0,3 0-3 0,1 0 2 15,-3-1 3-15,-1 2 0 0,5-2 3 16,-7 1 5-16,-11-1-5 0,26 0 1 16,-15 2 4-16,-11-2-6 0,22 1 1 0,-22-1 1 15,15 0-3-15,-15 0-2 0,14 2 1 0,-14-2 2 16,0 0-5-16,17 0 0 0,-17 0-4 15,0 0 3-15,14 0-1 0,-14 0 1 0,0 0-4 16,0 0 4-16,11 2 1 0,-11-2-4 16,0 0 0-16,0 0-3 0,0 0 3 15,0 0 2-15,16 0-1 0,-16 0 1 0,0 0-2 16,0 0 0-16,0 0 2 0,0 0-1 16,0 0 0-16,0 0-1 0,0 0 5 15,0 0-7-15,0 0 3 0,0 0 4 0,0 0-9 16,0 0-2-16,0 0-3 0,0 0-2 15,0 0-18-15,0 0-17 0,0 0-22 0,0 0-17 16,0 0-29-16,0 0-30 0,0 0-30 0,0 0-42 16,0 0-35-16,0 0-43 0,-18-21-42 15,18 21-59-15,-7-5-44 0,7 5-213 16,0 0 1-16,-4-7 52 0,4 7-349 0,0 0-422 16</inkml:trace>
  <inkml:trace contextRef="#ctx0" brushRef="#br0" timeOffset="36621.26">16168 9380 2516 0,'0'0'-56'16,"0"0"25"-16,0 0 15 0,0 0 18 15,0 0 13-15,0 0 17 0,-13-3 14 16,13 3 10-16,0 0 7 0,0 0 2 0,0 0-2 16,0 0 6-16,0 0 0 0,0 0 0 15,0 0 1-15,0 0-8 0,-12-5 8 0,12 5 2 16,0 0-2-16,0 0 7 0,0 0-12 16,0 0 7-16,0 0 9 0,0 0 3 0,0 0 2 15,31 15 4-15,-31-15 10 0,23 6 0 16,-9-4 0-16,-1 2-2 0,3-2 1 15,1 1-3-15,-1-1-1 0,5 1-3 0,-2-2-3 16,1 3-5-16,3-4-2 0,-4 1-2 16,5 1-5-16,-5-1-4 0,4 3-4 0,-1-3-4 15,1 0-3-15,-2 1-1 0,4-2-2 16,-1 1 15-16,-1-1-7 0,2 1-4 16,0-1-3-16,2 2-4 0,6-1-3 0,-4 1-2 15,1-1-6-15,-3-1-1 0,4 2-4 16,-4-1-4-16,0 1-2 0,0-1 3 0,0-1-2 15,-2 2-2-15,1-1-4 0,-1-1-1 16,2 1 0-16,-4-1-10 0,-2 0 4 16,3 2 6-16,-1-4-1 0,0 2-2 0,-1 0-1 15,-1 0 0-15,4-1-1 0,-2 0 4 16,1-1-4-16,1 1-2 0,-2-1-8 0,0-1 7 16,1 2-5-16,-1-1 4 0,-2 1-3 15,0-1-1-15,-1 1 0 0,-3 0 1 16,-1-1-3-16,-1 1-2 0,1 1 1 0,-3-1-4 15,-13 1 0-15,24-2-10 0,-13 0 11 16,-11 2-4-16,22 0 4 0,-22 0-1 0,19-1-2 16,-19 1 0-16,21 0 0 0,-11-2 3 15,-10 2-3-15,19 0 2 0,-19 0-7 16,20 0-3-16,-20 0-10 0,23 0 0 0,-11 0 3 16,-12 0 1-16,19 2-3 0,-7-2 1 0,-12 0 4 15,21 0 0-15,-21 0 1 0,21 0 2 16,-11 0 3-16,-10 0 3 0,21 0 1 0,-21 0-1 15,20 0 6-15,-20 0-1 0,19-2-3 16,-7 2 2-16,-12 0-1 0,21 2 0 16,-21-2-1-16,19-2 1 0,-7 2 4 0,-12 0-1 15,21 0 5-15,-21 0-2 0,22 0 2 16,-11-1 4-16,-11 1 3 0,20 0-2 0,-20 0 4 16,19 0 5-16,-19 0 6 0,17 0 0 15,-17 0 2-15,16-2 6 0,-16 2-1 16,0 0 1-16,19-2-4 0,-19 2 1 0,0 0-3 15,16 0-1-15,-16 0-3 0,0 0-3 16,15-1 2-16,-15 1-5 0,0 0-2 0,0 0-3 16,14-2-4-16,-14 2 2 0,0 0-3 0,0 0-1 15,0 0 1-15,0 0-2 0,0 0-7 16,0 0-23-16,15-1-39 0,-15 1-52 0,0 0-82 16,0 0-88-16,0 0-79 0,0 0-82 15,0 0-61-15,0 0-230 0,-40-11 20 16,26 11 83-16,14 0-495 0,-31 5-592 0</inkml:trace>
  <inkml:trace contextRef="#ctx0" brushRef="#br0" timeOffset="46853.1">13949 10158 1143 0,'-11'-5'120'0,"-3"0"-9"0,14 5-10 16,-14-6-4-16,14 6-8 0,-11-5-5 0,11 5-6 16,-12-2-2-16,12 2 7 0,0 0 14 15,0 0 17-15,0 0 14 0,0 0 6 16,0 0 12-16,0 0 25 0,62 3-2 0,-15-3 1 16,3 0-1-16,26-1-3 0,3-1-4 15,4-1-7-15,5-2-23 0,-1 1-5 0,2-1-12 16,-2 2-11-16,-2 0-6 0,-5 1-12 15,-4-1-2-15,-9 1-9 0,-12 1-8 16,-13 1-7-16,-7-2-7 0,-8 2-2 0,-2 0-2 16,-3-2 0-16,-5 2 2 0,-3 0-8 15,-14 0-3-15,0 0-4 0,0 0-1 16,0 0-6-16,0 0-3 0,-51 5-1 0,13-1-4 16,-3-1-2-16,-27 1-1 0,-2 1-3 15,-3 1-2-15,-7 0 2 0,-7-1-5 0,-4 3 0 16,-2-1-1-16,2 0-2 0,6 0-1 15,5-1-1-15,10-3 0 0,16 2 1 0,10 0-3 16,13-2-2-16,1-1 2 0,5 2-2 16,4-3 0-16,3 0 1 0,7 1 4 0,11-2 6 15,0 0 6-15,0 0 3 0,0 0 4 16,62 4 0-16,-14-7 6 0,24-1 3 16,2-1-5-16,3 2 1 0,3-4 0 0,1 2-2 15,2-1 4-15,-3 1-6 0,3-1-1 16,-5 1-2-16,-9 3 1 0,-12-2-5 15,-15 4 1-15,-9-3-6 0,-2 1-2 0,-6 1-1 16,-3-1 2-16,-3 2-3 0,-3-2-2 16,-7 2 2-16,-9 0-6 0,14 2-26 0,-14-2-43 15,0 0-51-15,0 0-60 0,0 0-50 16,-43 8-52-16,30-6-66 0,-3 1-56 16,-1 2-197-16,1-2-32 0,-1 1 73 0,-1-1-294 15,1 2-335-15</inkml:trace>
  <inkml:trace contextRef="#ctx0" brushRef="#br0" timeOffset="65801.53">13482 10904 2008 0,'4'-15'120'0,"0"4"15"16,0 1-10-16,-4 10-17 0,4-11-19 0,-4 11-9 15,0 0 1-15,0 0 3 0,0 0 4 16,0 0 11-16,-29 16-12 0,15 4 10 0,-1 7 8 16,-1 8 13-16,-3 14 9 0,-7 5 14 15,5 4 1-15,-2 4-10 0,-2 0-4 16,-1 3-7-16,1-1-5 0,0-3-5 0,4 0-9 15,-4-4-5-15,7-7-11 0,8-12-11 16,-1-8-4-16,3-6-6 0,8-6-6 0,0-3-2 16,0-6-9-16,0-9 0 0,0 0-9 15,25-4-3-15,-9-8-8 0,-3-8-2 16,9-7 0-16,3-18-6 0,-4-2-1 0,0-2-4 16,3-6-8-16,-7 1 3 0,1-4-3 15,-5-2-5-15,3 2 2 0,-3 2-3 0,-1 2 0 16,-2 12 1-16,-3 10-2 0,-3 6 0 15,2 6-2-15,-2 2-2 0,0 0-3 16,-4 5 2-16,4 6 0 0,-4 7 2 0,0 0 2 16,0 0 1-16,0 0 2 0,0 0 0 15,0 0 1-15,-6 38 0 0,4-24 1 16,0 2 1-16,0-1 1 0,4 3 2 0,2-2 1 16,-2 1 1-16,6 0-1 0,3-2 1 0,-1-2 1 15,5-1 0-15,-1-4-6 0,3-2 1 16,3-2 5-16,-3-1-2 0,1-3 0 15,-1-2-2-15,0-1 1 0,-1-5-1 0,1-2-3 16,-1 0 2-16,1-3 5 0,-5 0 3 16,-2 0 13-16,1 1 6 0,-5 1 8 15,2 2 5-15,0 0-9 0,-3 1 5 0,-5 8 2 16,8-12-5-16,-8 12 0 0,10-5-4 16,-10 5 4-16,0 0 7 0,0 0 2 0,0 0 2 15,-18 42-1-15,9-24-3 0,5 2-7 16,-4 5 1-16,4 1 14 0,-2 1-3 0,3 1-7 15,3 1-11-15,-4-4-34 0,4-3-68 16,4 1-106-16,-1 2-104 0,3-5-123 16,2-4-181-16,8 1-150 0,-3-6 57 0,5-3-535 15,3-2-674-15</inkml:trace>
  <inkml:trace contextRef="#ctx0" brushRef="#br0" timeOffset="66084.64">14244 11082 3214 0,'-4'-15'9'15,"4"4"36"-15,0 11 4 0,-4-14 1 0,4 14-1 16,0 0 0-16,-2-11 12 0,2 11 33 16,0 0 33-16,18-6 21 0,-5 6-2 15,12 0-10-15,4 0-12 0,4 2-15 0,10 4-7 16,0 0 1-16,17 5-8 0,-2 0-9 16,2 2-6-16,-16-1 3 0,-9-1 10 0,-10 2 24 15,-3 0 28-15,-11 3 28 0,-5-1 24 16,-12 3-5-16,-5 2-2 0,-11 4-9 0,-16 9-12 15,-5 0-14-15,-5-2-15 0,-9 0-13 16,3-2-13-16,4-2-12 0,1-1-17 16,14-9-52-16,10-3-102 0,6-2-99 0,3 0-104 15,13-2-109-15,3-3-139 0,0-7-285 16,15 15 54-16,-1-10 117 0,7-1-581 16,4-1-678-16</inkml:trace>
  <inkml:trace contextRef="#ctx0" brushRef="#br0" timeOffset="66433.39">15385 10932 3489 0,'10'-28'-48'16,"-2"3"32"-16,-4 9 44 0,3 2 30 0,-3 1 58 15,-4 4 5-15,0 9 7 0,0 0 5 16,-11-17 9-16,11 17 18 0,-22 5 2 0,3 5 0 15,-8 7 2-15,-2 4-6 0,-10 12-12 16,2 3-4-16,4 2-11 0,2 0-13 16,8-6-8-16,5-2-11 0,5-1-2 0,5-5 9 15,2 1-11-15,6-4-5 0,2-3-8 16,6-1-3-16,4-2-3 0,1-4-2 0,5-2-4 16,1-4-3-16,-5-1-2 0,3-3-3 15,-5-2-8-15,-1-4-5 0,-5-2-6 16,2 0-3-16,-8-2-5 0,0 9-6 0,-4-18-3 15,0 8-14-15,-4 0-41 0,4 2-61 16,-1 1-84-16,5 7-92 0,-6-11-106 0,6 11-79 16,0 0-69-16,0 0-240 0,0 0 80 15,17-7 65-15,-17 7-404 0,27 0-495 16</inkml:trace>
  <inkml:trace contextRef="#ctx0" brushRef="#br0" timeOffset="66531.14">15562 11121 2989 0,'5'-3'-9'0,"-5"3"3"0,0 0 1 0,0 0-4 15,0 0-39-15,0 0-72 0,0 0-105 16,0 0-264-16,-17-21 13 0,17 21-69 16,0 0-48-16</inkml:trace>
  <inkml:trace contextRef="#ctx0" brushRef="#br0" timeOffset="66806.87">16085 10734 1658 0,'0'0'133'0,"-4"-10"-1"0,4 10-12 0,0 0 5 15,-25 3 20-15,7 6 15 0,-3 4 45 16,-4 5 6-16,0 4 3 0,-8 10-8 0,-6 0-5 16,10 2-8-16,-4-1-15 0,10-3-8 15,3-3-12-15,3 0-11 0,9-5-9 16,0-2-6-16,4 1-8 0,4-5-3 0,6 0-16 16,2-4-3-16,4 0-8 0,-1-2-5 15,1-4-8-15,-1-2-7 0,-1-1-5 0,-10-3-3 16,20-2-11-16,-20 2-4 0,11-6-6 15,-11 6-10-15,0 0-19 0,4-15-45 16,-4 15-61-16,0-8-75 0,0 8-65 0,0 0-81 16,-2-13-90-16,2 13-171 0,0 0-88 15,0 0 89-15,10-3-356 0,-10 3-406 0</inkml:trace>
  <inkml:trace contextRef="#ctx0" brushRef="#br0" timeOffset="67367.71">16810 10730 2526 0,'7'-11'-32'0,"-1"3"18"15,-6 8 8-15,8-9 9 0,-8 9 15 16,0 0 26-16,0 0 27 0,0 0 28 0,0 0 16 15,0 0 32-15,-23 42 1 0,11-22 6 16,-5-1-7-16,-3 6 3 0,-1 0-5 0,0 0-9 16,-1 0-9-16,1 0-11 0,-2-3-13 15,1 2-6-15,5-8-10 0,-1 1-10 0,1 0-6 16,2-3-20-16,1-3-47 0,-2-1-71 16,3-4-88-16,-1-3-83 0,1 0-65 15,-1-1-82-15,3-4-102 0,-1-1-36 0,4-2-302 16,-2-2-312-16</inkml:trace>
  <inkml:trace contextRef="#ctx0" brushRef="#br0" timeOffset="67454.92">16401 10966 2187 0,'-4'-11'-26'0,"4"11"40"16,-4-21 15-16,4 12 18 0,0 9 8 16,0-16 2-16,0 16-4 0,0 0-5 15,0-18-8-15,0 18-11 0,6-10-51 0,-6 10-63 16,13-2-86-16,-3 4-221 0,4 3-242 16,1 4-131-16</inkml:trace>
  <inkml:trace contextRef="#ctx0" brushRef="#br0" timeOffset="67606.17">16806 11061 2035 0,'11'2'169'0,"-3"2"11"0,-8-4-4 0,0 0 5 16,14 3 6-16,-14-3-14 0,0 0-15 15,0 0-17-15,0 0-15 0,0 0-23 0,0 0-62 16,4 3-73-16,-4-3-83 0,0 0-89 16,0 0-90-16,0 0-208 0,-16 13 5 15,16-13 63-15,0 0-108 0,-10 15-44 0</inkml:trace>
  <inkml:trace contextRef="#ctx0" brushRef="#br0" timeOffset="67787.08">17410 11169 1665 0,'10'-10'74'0,"0"2"-10"0,-3 0-6 15,-1 3-6-15,-6 5-21 0,8-14-43 16,-6 9-56-16,0-3-74 0,-2 8-190 0,0-12-141 16,0 12 20-16</inkml:trace>
  <inkml:trace contextRef="#ctx0" brushRef="#br0" timeOffset="68085.22">17978 10148 1601 0,'4'-10'184'0,"-2"5"-19"16,-2 5 10-16,0 0 21 0,-6 28 34 0,-4-1 22 16,-7 21 31-16,-4 13 26 0,-8 12 16 15,-2 8 14-15,-14 23 5 0,-3 4-4 16,-7 2-13-16,1 9-11 0,-2 1-22 0,0 3-21 15,1 0-19-15,5-4-21 0,2-3-21 16,3-8-20-16,10-20-15 0,2-7-18 0,6-4-15 16,0-4-16-16,0-5-35 0,5-10-69 0,1-5-96 15,4-8-98-15,1-13-138 0,-1-10-147 16,3-10-226-16,-1-8-106 0,1-6 59 16,-3-9-758-16,-3-11-932 0</inkml:trace>
  <inkml:trace contextRef="#ctx0" brushRef="#br0" timeOffset="69252.99">18550 10552 4178 0,'0'0'-145'0,"-2"-19"46"15,2 19 27-15,0-13 23 0,0 13 18 16,0 0 41-16,0 0 24 0,0 0 29 0,0 0 19 16,0 0 18-16,-21 40 8 0,7-16 2 15,-3 9 5-15,-9 10 0 0,-1 4 2 16,-4 1 2-16,2 0-4 0,-4 0-3 0,4 0-6 16,0-1-13-16,0-8-10 0,4 2-4 15,7-11-9-15,3-6-8 0,3-5-5 0,3-5-1 16,3-3 0-16,0-2-6 0,6-9-5 15,0 0-5-15,0 0-7 0,0 0-5 16,0 0-2-16,0 0-3 0,29-44-4 0,-19 24 1 16,1-3-5-16,1-3 1 0,0-4-6 15,1-3 0-15,5-13-6 0,-3 5 6 0,3-6-9 16,-3 9 4-16,-3 6-5 0,-1 8 0 16,-3 1 0-16,0 4-4 0,-2 3 0 0,-1 4-1 15,-1-1-1-15,0 6 2 0,-4 7-1 16,0 0 2-16,0 0 4 0,0 0-3 15,0 0 2-15,0 0 0 0,0 0 2 0,0 35 0 16,4-22 1-16,-4-1 2 0,8-1 3 16,-2 1 2-16,5-2-4 0,7 0 3 0,-1-1 2 15,6-4-5-15,-1-3 1 0,3 0 2 16,-4-2-1-16,2-3 1 0,-1-1-6 0,-1-2 4 16,-2-2-1-16,-1-5-4 0,-3 2 2 15,1-5-1-15,-3-1 0 0,-3 1 4 16,0 1 17-16,-2-2-2 0,-1 3 22 0,-1 3-1 15,-2 0 4-15,0 2-8 0,-4 9-5 16,6-12-1-16,-6 12 1 0,0 0-6 16,0 0 10-16,-4 34 1 0,-4-11-1 0,-2 4-6 15,1 6 3-15,-5 3-2 0,4-1-5 16,-1 2-1-16,3-3-4 0,2-2-29 0,4-2-53 16,0-6-76-16,4 3-96 0,6-4-87 15,2-2-118-15,1-5-159 0,9-3-128 16,1-3 48-16,0-6-536 0,5-2-674 0</inkml:trace>
  <inkml:trace contextRef="#ctx0" brushRef="#br0" timeOffset="69503.52">19406 10736 3590 0,'12'-13'59'0,"-6"4"3"16,-2 1-2-16,-4 8 6 0,0 0 11 16,-24-7 18-16,24 7 15 0,-40 7 16 15,7 3 8-15,-8 1-9 0,-15 7 3 0,-2 4-4 16,-2 0-3-16,2 0-3 0,3 0 7 15,17-6-7-15,5-2-4 0,7-4-7 16,7 2 1-16,5-2 5 0,9-1 5 0,5 0-5 16,0-9 2-16,11 17-10 0,3-6-11 15,5-3-11-15,1 0-5 0,1 3-11 0,2-2-14 16,2 1-31-16,1 0-52 0,-3-1-57 16,-2-2-67-16,4 2-76 0,-5-4-75 0,-3 2-85 15,1-1-92-15,-7-1-224 0,3 0 40 16,-5-2 96-16,3 0-419 0,-12-3-466 15</inkml:trace>
  <inkml:trace contextRef="#ctx0" brushRef="#br0" timeOffset="69753.36">18951 11260 2946 0,'-17'6'83'16,"5"-1"1"-16,4-1-2 0,8-4 6 0,-11 5 34 15,11-5 38-15,0 0 32 0,0 0 13 16,0 0 4-16,29 8-2 0,-6-10-14 16,2 2-13-16,6-3-18 0,2 2-17 0,4-1-13 15,-2 1-11-15,2 0-12 0,-1 1-12 16,1-2-15-16,-4 2-42 0,-2-1-65 0,-2 1-82 16,-4 1-82-16,-1-1-83 0,-3 2-88 15,-6 0-93-15,1 0-184 0,-4 1 27 0,-3 0 93 16,-9-3-323-16,16 5-325 0</inkml:trace>
  <inkml:trace contextRef="#ctx0" brushRef="#br0" timeOffset="70520.14">20183 10680 2300 0,'6'-14'8'0,"0"0"27"16,-6 1 15-16,0 13 14 0,2-15 11 15,-2 15 13-15,0 0 33 0,-10-11 6 0,10 11 28 16,0 0 0-16,-29 17 9 0,16-8 8 16,-5 10 4-16,3 2-4 0,-5 4-3 15,3 3 1-15,1 2-4 0,3-1 3 0,1-4-2 16,5-1-5-16,1 0 2 0,0-3-5 15,2-3-4-15,4-1 10 0,0-1-12 0,2-3-6 16,4 0-5-16,-2-1-4 0,1-4-9 16,-1 0-1-16,-4-8-4 0,8 12-12 15,-8-12-11-15,0 0-13 0,0 0-9 0,0 0-8 16,0 0-19-16,0 0-25 0,0 0-41 16,0 0-46-16,0 0-62 0,-2-30-64 0,2 30-65 15,0 0-62-15,0-10-54 0,0 10-56 16,8-5-21-16,-8 5-41 0,15-3-69 0,-3-1-58 15,2 3-466-15,-1-2-548 0</inkml:trace>
  <inkml:trace contextRef="#ctx0" brushRef="#br0" timeOffset="70616.35">20193 10924 2775 0,'18'-5'-28'16,"-5"0"63"-16,-5 3 33 0,-8 2 11 0,14-3 3 15,-14 3-2-15,0 0-3 0,11-5-6 16,-11 5-7-16,0 0-6 0,0 0-12 16,12-3-47-16,-12 3-59 0,0 0-83 0,17-6-100 15,-7 2-169-15,3-1-84 0,5-2 50 16,1 1-101-16,8-1-48 0</inkml:trace>
  <inkml:trace contextRef="#ctx0" brushRef="#br0" timeOffset="70889.34">20885 10586 1751 0,'16'-22'165'0,"-5"5"11"0,-3 3 15 0,0 5-23 16,-3-1 10-16,1 5 2 0,-6 5 4 16,0 0 14-16,0 0 11 0,0 0 9 0,0 0-4 15,-37 18-7-15,18-2-14 0,0 5-3 16,-6 4-5-16,3 3 2 0,-5 7-11 0,4-4-6 15,5-4-9-15,3 0-7 0,3-4-15 16,4 0-2-16,3-4-4 0,1 0-1 16,4-5-12-16,2 0-6 0,4-1-8 0,-5-2-11 15,5-1-6-15,-2 0-11 0,-4-10-7 16,8 11-6-16,-8-11-18 0,0 0-41 0,8 7-40 16,-8-7-46-16,0 0-51 0,0 0-58 15,0 0-66-15,0 0-78 0,0 0-85 16,0 0-95-16,-31-10-202 0,31 10 58 0,-12 5 90 15,12-5-418-15,0 0-461 0</inkml:trace>
  <inkml:trace contextRef="#ctx0" brushRef="#br0" timeOffset="71305.57">21321 10554 2744 0,'8'-9'73'0,"0"-1"16"15,-7 5-5-15,-1 5-12 0,0 0-8 0,0 0 39 16,0 0 26-16,0 0 6 0,0 0 24 16,0 0 8-16,-27 43 3 0,16-24-4 0,-5 0-5 15,-1 8-9-15,-1-1-13 0,1 0-12 16,-2 3-11-16,-1-3-9 0,-1 2-12 15,3-2-20-15,-1-2-58 0,2-1-88 0,-1-3-97 16,3-3-113-16,1-4-108 0,-1-1-244 16,5-3 23-16,2-2 88 0,0-4-318 0,8-3-326 15</inkml:trace>
  <inkml:trace contextRef="#ctx0" brushRef="#br0" timeOffset="71405.5">21042 10783 2277 0,'-2'-14'68'0,"2"1"11"0,0 13-10 0,-2-19-7 16,2 19-7-16,0-13-9 0,0 13-5 15,-2-8-38-15,2 8-67 0,0 0-78 0,0 0-106 16,12 1-196-16,-12-1-169 0,0 0-112 16</inkml:trace>
  <inkml:trace contextRef="#ctx0" brushRef="#br0" timeOffset="71533.78">21342 10871 1890 0,'10'4'173'0,"-2"-3"5"0,-8-1-7 0,0 0-4 15,11 3 6-15,-11-3-9 0,0 0-13 16,0 0-17-16,0 0-21 0,0 0-40 15,2 4-68-15,-2-4-93 0,0 0-139 0,0 0-242 16,-25 15-19-16,15-10 58 0,1 3-145 16,-1-2-76-16</inkml:trace>
  <inkml:trace contextRef="#ctx0" brushRef="#br0" timeOffset="72723.5">18149 11383 1710 0,'0'0'57'0,"0"0"1"0,-2-16 1 0,2 16 18 16,0 0 17-16,0 0 17 0,0 0 18 15,0 0 17-15,0 0 50 0,0 0-15 16,0 0 9-16,-8 38 1 0,0-14 2 0,-3 2-2 15,-3 7-7-15,-5 9-3 0,-3 1-6 16,1 0-9-16,-2-1-14 0,9-6-17 16,3-7-7-16,3-2-17 0,4-7-8 0,4 1-11 15,8-3-9-15,5 0-5 0,9-4-15 16,11-3-18-16,7-2-15 0,28-3-19 0,8-4-13 16,5 1-9-16,0 1-9 0,7-3-4 15,-1 4-1-15,0 2-4 0,0 2 1 16,2 3 3-16,4 1 4 0,2 2 1 0,-2 0 5 15,2 1 0-15,2 0 3 0,-2-1 3 16,0-2 0-16,2-2 7 0,2-6 1 0,0 0 9 16,3-4 7-16,-1-2 3 0,-2-4 4 15,-4-1 0-15,-4-7-3 0,-10-1 1 0,-3-6-2 16,-8-3-1-16,-6-7-1 0,-4-6-3 16,-4-2-1-16,-4-6-1 0,3-4 8 0,-5-2 5 15,0-4 2-15,-1 4 3 0,-1-1 0 16,1 4 4-16,-1 1-5 0,-3 5-2 15,-3 2 1-15,-3 6-4 0,-10 7-2 0,-6 7-1 16,-5 4 0-16,-3 0-2 0,-3 4-2 16,-4 3-4-16,-6 2-2 0,-2 6-18 15,0 0-53-15,-24-9-58 0,5 11-71 0,-12 2-83 16,2 3-101-16,-12 1-168 0,-13 10-82 16,-8 1 38-16,-2 4-389 0,-4 2-453 0</inkml:trace>
  <inkml:trace contextRef="#ctx0" brushRef="#br0" timeOffset="73306.77">19106 12326 2912 0,'12'-19'66'0,"-3"4"18"15,1 3 8-15,-2 5 7 0,0 0 23 0,-8 7 56 16,11-2 26-16,-11 2 19 0,0 0 7 16,10 25 3-16,-12-7 5 0,-2 9-5 0,-6 8-8 15,-7 11-16-15,-8 2-7 0,0 5-4 16,-1-2-8-16,-3-1-12 0,2-3-8 0,-4 0-17 15,6-2-12-15,2-5-14 0,3-10-12 16,5-6-9-16,3-7-6 0,4-4-8 16,5-5-8-16,1-5-11 0,2-3-10 0,0 0-7 15,25-28-12-15,-4 3-7 0,12-9-7 16,-4-2-3-16,2 1-5 0,0 0-3 16,0 1-2-16,-4 8-3 0,-2 3 1 0,1 2-3 15,1 0-2-15,-2 0-2 0,2 3 4 16,0 1-3-16,-2 1-2 0,-1 1-1 0,-1 2 0 15,0-2 3-15,-1 4-4 0,-1-3 5 16,-4 5 4-16,-3 0 14 0,1-1 15 0,-5 4 12 16,2-1 10-16,-3 1 2 0,-1 1 2 15,-8 5-6-15,12-6-6 0,-12 6-42 0,0 0-15 16,0 0 0-16,0 0 0 0,0 0 0 16,-14 41 0-16,4-18 0 0,1 1 0 0,-1 8 0 15,-2 2 0-15,3 3 0 0,-1-2 0 16,2 2 0-16,1-2 0 0,3 0 0 15,-4-7 0-15,6 2 0 0,0-7 0 0,-2-2-269 16,6 1-135-16,2-7-72 0,-2-2-64 16,6-2-57-16,-1-2-165 0,3-2 34 0,0-4 49 15,3 0-592-15,1-3-730 0</inkml:trace>
  <inkml:trace contextRef="#ctx0" brushRef="#br0" timeOffset="73557.5">19695 12726 3783 0,'2'-10'66'0,"-2"10"28"0,0 0 28 15,0 0 28-15,0 0 37 0,0 0 39 0,0 0 21 16,0 0 25-16,-37 26 12 0,28-11 2 16,1 2-9-16,2 0-5 0,4 2-14 15,0-3-8-15,6 1-17 0,6-3-17 0,1 0-20 16,3-3-18-16,1-2-19 0,5-3-13 16,-3 0-15-16,1-5-13 0,-3-2-78 0,1-4-40 15,-1-2 0-15,-3-4 0 0,-1-2 0 16,-3 0 0-16,-2 1 0 0,-4-1 0 0,-2-1 0 15,0 3-42-15,-4-1-183 0,-2 2-85 16,-2 2-84-16,-1 2-95 0,-1 2-116 16,2 2-210-16,8 2 72 0,0 0 79 0,-25 4-664 15,25-4-784-15</inkml:trace>
  <inkml:trace contextRef="#ctx0" brushRef="#br0" timeOffset="74875.25">13279 11952 3342 0,'-4'-13'-157'15,"4"0"43"-15,-4 1 22 0,4 12 36 16,-4-22 35-16,4 13 24 0,0 9 10 0,-8-13 6 16,8 13-3-16,0 0 4 0,0 0 12 15,0 0 13-15,0 0 4 0,-9 34 20 16,9-13 38-16,0 2 6 0,0 9-12 15,0-2 2-15,0 6 0 0,0 4-2 0,0 3-6 16,0 0-8-16,0-1-5 0,0 3-8 16,0-1-4-16,0-3-8 0,0-7-7 0,0-4-1 15,0-5-7-15,3-4-2 0,1 0-3 16,6-7-4-16,4-2-5 0,5-9-5 0,16-1-4 16,11 1-1-16,26-9-1 0,11-2-2 15,10 1-2-15,18-3 0 0,5-1-4 16,6 2-1-16,29-6 10 0,6 5 2 0,8 0 1 15,-2-2-8-15,-2 3 4 0,0 2-5 16,-6 0 1-16,-26 4-1 0,-1 1 0 0,-4 1-5 16,0 0-1-16,-3-1 2 0,-11 1-3 15,-5-2 0-15,-6 0-1 0,-10-2 0 16,-8-2-1-16,-3-5-2 0,-11 3 2 0,-3-4-1 16,-7-2 1-16,-5-5 0 0,-2 0 7 15,-5-3 3-15,-3-2 3 0,-7-6 3 0,-2-1 1 16,-6-6 2-16,-5-5 0 0,-5-3 3 15,-3-9 2-15,-5 0 4 0,-1-3 0 16,-2-1-6-16,-2 12 4 0,-2 8 1 0,4-1-2 16,-4 9-2-16,1 3-2 0,1 2-3 15,-2 4-2-15,0 2-3 0,0 5-4 0,0 1-4 16,-2 1-11-16,2 0-23 0,-2 13-49 16,-4-14-59-16,4 14-53 0,0 0-69 15,-17 8-78-15,5-2-122 0,0 9-200 0,-5 4 58 16,0 7 86-16,-11 11-331 0,-1 4-324 15</inkml:trace>
  <inkml:trace contextRef="#ctx0" brushRef="#br0" timeOffset="76912.33">14821 12598 2397 0,'0'-11'39'0,"0"11"22"0,0-21 14 0,0 21 15 15,0-17 16-15,0 17-4 0,0-17 16 16,0 17 34-16,4-13 7 0,-4 13-3 0,4-9-7 15,-4 9-10-15,0 0 13 0,0 0 16 16,0 0 9-16,0 0 2 0,25 30-6 16,-21-11-3-16,0 4-9 0,-4 8-5 0,-2 1-7 15,-2 4-9-15,-2 5-6 0,-5 11-12 16,1 0-11-16,-4-2-8 0,3-7-10 0,1-5-8 16,2-1-8-16,-3-2-6 0,7-5 0 15,0-4-8-15,-2-4-4 0,4-6-7 16,0-4 1-16,2-12-13 0,0 0-2 0,0 0-7 15,10 3-1-15,-10-3-6 0,21-18-4 16,-5 6-3-16,1-2-1 0,1-2 5 0,7-3-11 16,-2-2-2-16,0-1-2 0,3-2 0 15,7-7 1-15,3-1-4 0,-10 6-2 16,8-9 5-16,-8 9-4 0,-5-1 2 0,2 4-4 16,-3-1 3-16,-1 0 5 0,-5 6-2 15,1-2-6-15,-1 2 13 0,-7 2 1 16,3 1 15-16,-2 0 10 0,0 4 14 0,-5 2 7 15,3 0 5-15,-2-2 0 0,-4 11-2 16,6-12-4-16,-6 12-9 0,8-9-2 0,-8 9 3 16,0 0 13-16,0 0 10 0,0 0 7 15,-14 42 1-15,8-17 4 0,-3 2 2 16,-5 6-1-16,6 1-4 0,-1 0-4 0,-1 2-6 16,0-2-57-16,1 0-16 0,3-1 0 15,-2-2 0-15,4-3 0 0,0-1 0 0,0 3 0 16,2-7 0-16,2-2 0 0,-2-1-119 15,1-1-202-15,1-4-92 0,0-2-92 0,-2-5-118 16,4 1-202-16,-2-9 67 0,0 0 78 16,0 0-662-16,5 9-799 0</inkml:trace>
  <inkml:trace contextRef="#ctx0" brushRef="#br0" timeOffset="77862.14">14715 13173 3347 0,'0'0'-208'16,"7"-8"54"-16,-7 8 42 0,0 0 44 16,10-6 35-16,-10 6 33 0,0 0 21 15,0 0 22-15,10-5 15 0,-10 5 24 16,0 0 7-16,0 0 1 0,0 0 5 0,0 0-26 16,8-6-2-16,-8 6-2 0,0 0-7 15,0 0 4-15,0 0 8 0,0 0 6 0,0 0 10 16,0 0 6-16,-2 34 12 0,2-34-2 15,-6 27 0-15,0-8 3 0,2 0 0 16,-4 1 4-16,-1 1-5 0,1 2-6 0,0-1-8 16,0-3-10-16,3-2-6 0,-3 2-8 15,2-4-4-15,0 0-8 0,2-1-8 0,-1-3-46 16,1-2-59-16,4-9-51 0,0 15-94 16,0-15-110-16,0 8-168 0,0-8-125 15,0 0 32-15,25-2-393 0,-25 2-445 0</inkml:trace>
  <inkml:trace contextRef="#ctx0" brushRef="#br0" timeOffset="78245.16">15722 13093 2969 0,'0'0'123'0,"0"0"-5"16,0 0 0-16,0 0-10 0,-21-8 5 0,21 8 8 15,0 0 9-15,-19 3 6 0,19-3 2 16,-18 10-3-16,9-5-8 0,1 2-11 16,-2-1-7-16,2 5-2 0,1-3-9 15,3 1-5-15,-2 0-5 0,6-9-2 0,-8 15-5 16,8-15-3-16,0 0-7 0,16 16-6 16,-7-13-7-16,3-2-5 0,-12-1-6 0,31-2-2 15,-15-5-7-15,1 1-1 0,-2-2-2 16,-1-3 6-16,0 1 12 0,-3 1 19 15,-1 1 23-15,0-1 23 0,-3 4 4 0,-7 5-4 16,12-10-7-16,-12 10-7 0,12-5-4 16,-12 5 9-16,0 0 0 0,0 0-3 15,19 14-10-15,-13-8-7 0,0 2-7 0,3-1-9 16,-1 1-35-16,4-1-80 0,1-1-80 16,3-1-118-16,1-1-117 0,8-6-165 0,-3 0-296 15,3 0 85-15,2-2 73 0,0-3-627 16,2-4-745-16</inkml:trace>
  <inkml:trace contextRef="#ctx0" brushRef="#br0" timeOffset="85220.25">6984 11353 3671 0,'0'0'-75'0,"0"-14"33"15,0 14 37-15,-6-13 38 0,6 13 37 16,-1-12 50-16,1 12 13 0,0 0 10 0,-4-13 3 15,4 13-4-15,0 0 3 0,0 0 14 16,0 0 2-16,0 0 19 0,0 0 20 16,0 0 1-16,36 19-13 0,-24-10-1 0,0 1 3 15,-1 0 2-15,1-3 2 0,-2 1-1 16,-1 0-2-16,1-3-1 0,2 1-5 16,-1-3-4-16,1 0-9 0,3-3-7 0,-15 0 2 15,39-7-10-15,-14-2-12 0,10-3-33 16,14-8-112-16,-1-1 0 0,1-1 0 0,5-1 0 15,-2-2 0-15,1 2 0 0,3 0 0 0,4-1 0 16,0 1 0-16,4 2 0 0,-2-2 0 16,0-1 0-16,-4 4 0 0,2-1 0 15,-8 2 0-15,1-1-334 0,-7 0-173 0,-9 3-151 16,-2 0-222-16,-6 4 88 0,0-4 104 16,-10 0-785-16,-3-5-922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03.808"/>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11540 12339 358 0,'0'0'151'0,"0"0"-23"0,0 0-30 0,0 0-17 15,0 0-17-15,-7-11-10 0,7 11-17 16,0 0-5-16,0 0 6 0,0 0 3 16,0 0 10-16,0 0 4 0,0 0 3 0,0 0-2 15,0 0 4-15,-6-13-5 0,6 13 0 16,0 0 0-16,0 0-8 0,0 0 0 0,0 0-1 16,0 0-2-16,0 0 4 0,0 0 3 15,0 0 10-15,0 0 13 0,0 0 11 16,0 0 11-16,0 0 11 0,0 0 9 0,0 0 3 15,0 0-13-15,0 0 8 0,0 0-2 16,9 35-4-16,-9-35-1 0,4 20 0 16,-4-7-4-16,4-1-3 0,-4 3 3 0,4-2-2 15,0 2 1-15,-4-1 5 0,6 1 1 16,-2 0-1-16,0-1-5 0,-1 0-4 16,1-2-3-16,0 0-9 0,-2-2-3 0,6 0-9 15,-8-10-8-15,4 15-5 0,-4-15-6 16,4 13-5-16,-4-13-2 0,3 12-6 15,-3-12-3-15,0 8-5 0,0-8-5 0,0 0-18 16,0 0-45-16,4 12-62 0,-4-12-59 16,0 0-57-16,0 0-77 0,0 0-78 0,0 0-219 15,0 0 15-15,0 0 69 0,0 0-217 16,0 0-212-16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05.46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14542 11666 1791 0,'0'0'-94'16,"-8"-9"29"-16,8 9 11 0,0 0 8 0,0 0 8 15,0 0 10-15,-3-12 14 0,3 12 9 16,0 0 4-16,0 0 13 0,-6-11 20 0,6 11-3 16,0 0 9-16,0 0 10 0,-2-13 5 15,2 13 10-15,0 0 10 0,0 0 8 16,-6-10 7-16,6 10 0 0,0 0-2 0,0 0-11 16,0 0-7-16,0 0-4 0,0 0 3 15,0 0 18-15,0 0 9 0,0 0 3 16,0 0 0-16,0 0 4 0,0 0 9 0,-12 33-8 15,12-20-4-15,0-13 3 0,4 28 1 16,-4-11 7-16,0 3 1 0,0 3 2 16,0-2 2-16,0 4-6 0,0-2-2 0,0 1-2 15,0 1 1-15,0-3-6 0,-4 2-5 16,4-2-9-16,0-1-3 0,4 2-7 0,-4-5-5 16,0 1-5-16,0-2-5 0,0-1-5 15,4-2-3-15,-4 1-3 0,0-3-3 16,0 1-4-16,0 0-3 0,0-13-6 0,4 18-1 15,-2-9-4-15,-2-9-2 0,0 16-4 16,0-16-3-16,2 15-2 0,-2-15-1 16,2 10-2-16,-2-10 0 0,0 0-1 0,-2 18-3 15,2-18-3-15,0 0-10 0,0 12-23 16,0-12-49-16,0 8-65 0,0-8-87 0,0 0-112 16,0 0-167-16,0 0-128 0,0 0 47 15,0 0-397-15,0 0-461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10.81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11659 12483 2470 0,'0'0'-128'15,"0"0"55"-15,0-17 23 0,0 17 16 16,0 0 19-16,0 0 13 0,0 0 16 0,0 0 14 15,3-12 17-15,-3 12 17 0,0 0 11 16,0 0 7-16,0 0 7 0,0 0-14 16,0 0 5-16,0 0-2 0,0 0 1 15,0 0-5-15,0 0-3 0,0 0-6 0,0-13-8 16,0 13-3-16,0 0-8 0,0 0 0 16,0 0-2-16,0 0 6 0,0 0 5 0,0 0 3 15,0 0 7-15,18 0 25 0,-18 0-2 16,0 0-3-16,15 0-1 0,-15 0 2 0,0 0-2 15,18 0-5-15,-18 0-2 0,17-2-6 16,-17 2-2-16,12-3-4 0,-12 3-3 16,10-4 3-16,-10 4-1 0,11-6-5 0,-11 6 0 15,14-7-5-15,-14 7-4 0,11-8-2 16,-11 8-4-16,8-10-2 0,-8 10-2 0,6-12-2 16,-6 12-1-16,4-10-3 0,-4 10 3 15,4-10-4-15,-4 10 1 0,0 0-4 16,4-13-1-16,-4 13-1 0,0 0-4 0,0-12-2 15,0 12-1-15,0 0-2 0,0 0-2 16,0 0 0-16,0 0-6 0,0 0 2 0,0-17-2 16,0 17-1-16,0 0-2 0,0 0 2 15,0 0-3-15,0 0 1 0,0 0-1 16,3-12 1-16,-3 12 0 0,0 0-1 0,0 0 2 16,0 0-1-16,6-9-3 0,-6 9-1 15,4-9 4-15,-4 9-4 0,12-8 3 16,-12 8-1-16,8-10-2 0,-8 10 0 0,9-9-1 15,-9 9-3-15,12-11 4 0,-6 5-3 16,-6 6 4-16,11-12-2 0,-3 4 0 0,-2 3 2 16,-2-3-3-16,7-2 0 0,-5 3 0 15,6-1 3-15,-4-1-1 0,1-1-5 0,-1 2 4 16,4-1-1-16,-3 0-1 0,-1 1 1 16,2-1 0-16,-2 1 0 0,3 0-2 15,-1-1 2-15,-2 3 0 0,1-2-1 0,-1 0 2 16,0-2-1-16,0 1-1 0,-3 3 3 15,3-3-3-15,0 1 0 0,2-1 0 0,-3 0-2 16,1 2 3-16,-2-2-1 0,2 1 0 16,-1-1-2-16,3 2 1 0,-6-1 0 15,4-1 2-15,-1 1-3 0,-1-1 2 0,2 1 1 16,-4-1 2-16,4-1-2 0,-3 2-2 16,3-3 1-16,-4 2 0 0,4-3 0 0,-2 3 1 15,1-2-2-15,3 0 2 0,-2-2-1 16,0-1 0-16,1 1 0 0,-1 3 1 0,0-3-3 15,0 0 2-15,-3-2-1 0,3 2-1 16,0-1 2-16,-2 1-1 0,1-2 1 16,1 2-2-16,-2-2 1 0,2 1 1 0,-1 0-4 15,1 0 3-15,-2-1-1 0,2 3 2 16,0-3 1-16,-3 2-4 0,3-1 3 16,0 1-7-16,-4 2 8 0,5-4-2 0,-5 4 2 15,4 0-1-15,-2 1 2 0,-2 0-2 16,0-2 1-16,-1 3-1 0,-3 9-3 15,12-19 2-15,-10 8 1 0,2 1 0 0,-4 10 0 16,8-14 0-16,-4 6-1 0,-4 8-2 16,3-16 3-16,3 9-1 0,-6 7 2 15,4-15-2-15,-4 15-1 0,4-12 4 0,-4 12-1 16,4-12 1-16,-4 12-2 0,4-14 2 16,-4 14-6-16,4-9 4 0,-4 9 2 0,3-13-3 15,-3 13-3-15,2-11 5 0,-2 11-2 16,4-11 2-16,-4 11 0 0,8-10-1 15,-8 10 1-15,0 0-1 0,4-13 2 0,-4 13 0 16,6-9 0-16,-6 9-1 0,0 0-3 16,4-13 3-16,-4 13 0 0,4-8-2 0,-4 8 2 15,7-10-1-15,-7 10 0 0,8-10 1 16,-8 10 0-16,6-9-2 0,-6 9-1 0,8-9 3 16,-8 9-2-16,3-8 1 0,-3 8-1 15,10-8 0-15,-10 8 1 0,8-7 0 16,-8 7 0-16,8-6 0 0,-8 6-1 0,9-6 1 15,-9 6 2-15,0 0-1 0,12-8 1 16,-12 8-3-16,12-7 4 0,-12 7-4 0,0 0 3 16,9-5-1-16,-9 5 1 0,0 0-2 15,12-6 1-15,-12 6-1 0,10-4-2 16,-10 4 1-16,0 0 2 0,11-8-1 0,-11 8 2 16,10-2 0-16,-10 2-3 0,12-4 4 15,-12 4-2-15,13-4 0 0,-13 4-1 16,12-3 0-16,-12 3 1 0,13-4 0 0,-13 4 0 15,16-3 0-15,-16 3 0 0,17-5-1 16,-17 5 0-16,18-5 1 0,-18 5-2 0,17-2 1 16,-5 1 0-16,-12 1 2 0,17-3-2 15,-17 3 1-15,20-2 0 0,-11 1 0 0,-9 1-2 16,25-2 3-16,-13 2-2 0,-12 0 1 16,25 0-1-16,-11 0 1 0,-1 0 1 15,3 0 0-15,-3 2-1 0,3-1 1 0,-2 1 1 16,3 1-2-16,2-2-1 0,-1 5-1 15,-1-2 3-15,1 1-1 0,-3 1 1 0,3-1 0 16,-1 1-1-16,-5 0 0 0,5 2 2 16,-1-3 0-16,-7 3-2 0,9-2 3 15,-7 0-1-15,7 1-1 0,-5-1 1 0,-1 1-2 16,5 0 2-16,-5 1 0 0,6-1 0 16,-5-1 0-16,3 2 0 0,1-1-3 0,-1 0 3 15,-3 2-1-15,5 0 0 0,-3 0 0 16,3-1 0-16,-3 2 2 0,-1-2 0 0,3 4-1 15,0-2-12-15,1-1-1 0,-3 2 3 16,1-1 0-16,1-1 4 0,-3 2-1 16,3-2 0-16,-1 2 1 0,1-2 1 0,1 3 0 15,1-3-1-15,-5 3 0 0,7 0 2 16,-4 0 0-16,-1-1 0 0,-2 1 2 0,3 0 0 16,-2 3-2-16,3-4 2 0,-1 4 2 15,-5-4-1-15,5 0 0 0,-1 1-1 16,1-3 1-16,-3 0 0 0,1 3-1 0,-1-5 1 15,3 1-1-15,-5 0-1 0,2-1 1 16,-3-1 0-16,1 1-2 0,-2-1 2 0,-1 0-2 16,3 2 2-16,-2-3-2 0,-3 0 2 15,1 1 2-15,2 1-3 0,-2-1 2 16,-1 0 2-16,3 1 0 0,-2-1 1 16,-1 0-3-16,3 1 1 0,-2-4-1 0,0 4 0 15,1 0 1-15,-3-5-2 0,0 3 0 16,4 0-1-16,-5-1 2 0,1 0-1 0,-2 0 0 15,4 1-1-15,-8-5 2 0,10 8-1 16,-7-4 0-16,-3-4 2 0,8 7-4 0,0-2 4 16,-2-1-2-16,-6-4 1 0,8 7 0 15,-3-1 1-15,1-2-4 0,0 2 1 0,-2 0 2 16,4-1 1-16,-1 3-2 0,-1-2 2 16,2 2-1-16,0-1 0 0,-1-2-1 15,-1 2 2-15,-2-2 0 0,4-1 3 0,-2 2-5 16,1-1 2-16,-7-5-1 0,12 7 0 15,-10-5-1-15,-2-2-2 0,8 8 3 16,-8-8-2-16,9 4 2 0,-9-4 2 0,6 5-5 16,-6-5 3-16,6 5-1 0,-6-5 1 15,0 0 0-15,4 4-2 0,-4-4 3 16,0 0 2-16,0 0-3 0,0 0 2 0,8 6 0 16,-8-6 0-16,0 0 0 0,0 0 0 15,0 0 2-15,0 0-3 0,-24 7-1 0,15-7 1 16,-5 1-1-16,-1 1 1 0,1-1-4 15,-7 1 2-15,0 1 1 0,-3-1 0 16,1 1-2-16,-2 1 0 0,-2 1 1 0,-4-2-2 16,2 2 2-16,0 2-1 0,-1-4 0 15,-4 2 2-15,1 2-1 0,0-4 1 0,-2 3-2 16,2-2 2-16,-2 1-2 0,-2 0-2 16,-2 0 1-16,6 0 4 0,-1-1-3 15,-5 1 1-15,6-1-2 0,0 0 1 0,-2 0 1 16,2 0-2-16,4-2 3 0,0 1 0 15,2 0-3-15,2-3 3 0,-1 4-2 0,-3-1 1 16,0 1-3-16,0-2 2 0,0 3 1 16,0 0 1-16,-2-2 0 0,6 0-1 15,-8 2-2-15,4-1 3 0,2 1-2 0,-6-3-1 16,4 3 2-16,0-2 1 0,0 0-2 16,1 2 0-16,-1 0 0 0,4 0 2 0,0-1-1 15,0 2-2-15,-4-1 2 0,4 1 0 16,-1 0 0-16,5 0 1 0,-4 1 0 0,0-2 1 15,3 0 0-15,1 1-2 0,4-1 0 16,-7 0 0-16,3-1 1 0,4 0-1 16,-5 1-1-16,5-3 2 0,-5 3-2 0,3-2 1 15,-2 3-1-15,3-3 1 0,-3 1-1 16,0 2 2-16,1-3 0 0,3 2-2 0,-1 0 3 16,3-3-2-16,-2 1 1 0,3-2 0 15,-2 2-2-15,-1 1 0 0,3-2 3 16,-5 0 2-16,-2-2-4 0,3 4-2 0,-3-2 1 15,4 0 0-15,-3 1 0 0,3-1-1 16,-1-1 1-16,1 4-1 0,5-4 1 16,-1 2-1-16,-3-3 0 0,16 0 0 0,-25 5 2 15,15-3-2-15,-1 2 2 0,-3-1 0 16,14-3 0-16,-21 5-1 0,13-2 1 0,8-3 1 16,-14 4-1-16,14-4 0 0,-15 5-1 15,15-5 1-15,-18 7 0 0,11-6 0 0,7-1 1 16,-22 8-2-16,15-4 0 0,-7 0 0 15,6 0 0-15,-5 3 2 0,1-1-1 16,2-1-2-16,-1 1 3 0,-3 2-2 0,3-3-1 16,1 3 1-16,-2-2-1 0,-1 1 4 15,5 1-4-15,-4-1 2 0,-1-1 2 0,1 2-3 16,3-2 2-16,1 1-1 0,-2-3 1 16,10-4 1-16,-15 9 0 0,15-9 1 15,-10 6-3-15,10-6 2 0,0 0-1 0,0 0 0 16,0 0-1-16,0 0-1 0,0 0 1 15,0 0 2-15,0 0 0 0,39-16-1 0,-22 11-2 16,12-6 3-16,4 0-2 0,21-8 2 16,3 0-2-16,8-1 0 0,3-2 0 15,4 0 0-15,4-5-1 0,-1 1 2 0,3-4-2 16,5 2 0-16,0-1 0 0,-1 1 2 16,-3-2-4-16,-3 4-1 0,-5 1 3 0,-3-1-1 15,-10 3-1-15,-1-1 1 0,-7 1-1 16,-13 7 0-16,-8 2 0 0,-8 2 1 0,1 0-4 15,-5 3 2-15,-3-2 1 0,-7 3-4 16,1 1 4-16,-4 0-3 0,-4 7 0 16,-4-10 0-16,4 10-1 0,-12-8 2 0,12 8-2 15,-21-3 2-15,4 5 0 0,-5 1-1 16,-7 2 1-16,-6 2 2 0,-5 1-3 0,-17 5 2 16,11-3 0-16,-12 3 2 0,4-1-2 15,3-3 2-15,12 0 0 0,-1-2-1 16,9-1 1-16,2-1 2 0,11-2-2 0,7-4 0 15,3-2-2-15,8 3 2 0,0 0-2 16,29-26 1-16,0 9-3 0,29-9-8 16,6-2-14-16,8-2-14 0,7-1-7 0,3 1-4 15,5 0 1-15,-6 1 5 0,-1 1 7 16,-13 2 2-16,-8 5 7 0,-9 3-3 0,-13 7 5 16,-16 3 6-16,-11 4 2 0,-10 4-1 15,0 0 3-15,0 0 1 0,-54 15 1 0,3 2-1 16,-13 1 6-16,-7 1 0 0,-5 5-2 15,-4 1 8-15,5 0-3 0,1 0 0 16,5-3 1-16,8-1-4 0,11-2 6 0,11-6-2 16,10-1-1-16,12-4 3 0,1-1 4 15,12-1-2-15,4-6 3 0,0 0-5 0,0 0-6 16,37 11-5-16,-12-11 0 0,18-2-3 16,17-5 2-16,6-5-1 0,2 1 4 15,0-4 3-15,-1 0 1 0,-4 0 2 0,-5 1-2 16,-16 2 3-16,-7 3 1 0,-10 3 0 15,-3-1 0-15,-5 2 0 0,-1 1 1 0,-5 0 0 16,-5 1 0-16,-6 3 1 0,0 0 1 16,0 0 2-16,0 0-4 0,0 0 2 15,0 0 4-15,0 0-5 0,0 0 2 0,-46 3-1 16,46-3 5-16,-18 4-1 0,18-4 0 16,0 0-3-16,0 0 1 0,0 0 5 0,0 0-2 15,0 0-2-15,25-26 3 0,-7 18-4 16,1 0 6-16,2 0-6 0,1 1 2 0,-5-1 0 15,-3 3 1-15,1-1-8 0,-5 2 4 16,-10 4 4-16,0 0-1 0,0 0 0 16,0 0 2-16,0 0-3 0,-68-4 1 0,25 10-3 15,-19-3 2-15,-9 3-2 0,-3-2 1 16,0-1 1-16,3-1-5 0,-1-2 3 16,16 0-2-16,7-3 2 0,5 1 2 0,-1-3-4 15,14 0 5-15,2 2 0 0,8-3 5 16,2-3-8-16,5 1 1 0,2-1-4 0,7 0 4 15,5 9-2-15,0-20 3 0,0 20-4 16,13-26 3-16,5 10-3 0,-3 0 7 16,6 1-4-16,1-2 1 0,-5 2 0 0,2 3 0 15,-5 2 3-15,-2 3-6 0,-7 2-3 16,-5 5 12-16,0 0-8 0,0 0 4 0,0 0-4 16,-29 38 7-16,8-16-2 0,-14 12-1 15,-5 1 0-15,-3 4 3 0,-7-1-4 0,3-1 1 16,-7 1 0-16,3-4 0 0,1-4 0 15,7-3 2-15,8-8-3 0,10-2 3 16,4-6 1-16,5-3-1 0,7-4-2 0,5-2 2 16,4-2-5-16,0 0 9 0,17-23-10 15,1 4 6-15,3-6-6 0,16-11-1 0,2-3-1 16,1-8 4-16,3 1-3 0,7-1-1 16,1 0 0-16,-1 1 2 0,4 5-2 15,-3 5 5-15,-9 4-3 0,-7 10-2 0,-10 4 1 16,-5 6-2-16,-7 6 2 0,-3 4 0 15,-10 2 2-15,0 0 3 0,0 0-6 16,8 16 6-16,-8-16-2 0,-4 25 2 0,0-10 0 16,2 0 0-16,-2 0 2 0,8 0-4 15,2-2 6-15,2 1-4 0,1-2 0 0,3-2 3 16,6 0-4-16,5-4 1 0,2 0 0 16,2-1 3-16,10-5-4 0,-2 0-1 0,2 0 3 15,9 0 2-15,-3 0-5 0,3 0 2 16,1-2 1-16,-3 2-1 0,-5-2-2 0,0 0 4 15,-6 0-4-15,2 0 3 0,-6 1 0 16,-4 0 1-16,0 1-4 0,-5 0 3 16,-7 2-4-16,1 2 6 0,3 2-4 15,-9 0 3-15,3 4 0 0,-5 0 0 0,0 3-1 16,-4 0 6-16,2 3-8 0,4 1 4 0,-4 0-1 16,1 2 0-16,3-3 0 0,-4 6 1 15,8-3 0-15,-3 2 2 0,7-2 1 16,1-1 1-16,1-1-3 0,-1-2 0 0,1-4 8 15,-3 1-5-15,3-4-6 0,-3 1 5 16,-1-1-3-16,-1-2-4 0,-5 1 1 16,4-3-1-16,-5 2-1 0,3-1 7 0,-4-2-11 15,0 2 0-15,-6-5 7 0,9 7-4 16,-5-4 3-16,-4-3-2 0,10 6 1 0,-10-6 2 16,4 4-2-16,-4-4 4 0,0 0 5 15,0 0-5-15,0 0-2 0,0 0 1 16,0 0 0-16,0 0-1 0,-51-11-2 0,26 2 0 15,-6-3-1-15,-6-3-1 0,-9-2 0 16,-8-2 0-16,-1-1 1 0,-5 4-2 0,2-1 2 16,-6 6-1-16,4 4-4 0,-6 2 0 15,14 2 9-15,3 1-7 0,3 2 0 16,11 0 0-16,-2 0 0 0,2 0 2 0,10 0 1 16,0 0-1-16,4 0 4 0,5-3-2 15,3-2 1-15,5-2-2 0,8 7 0 0,4-18 2 16,3 3-2-16,11-2 0 0,-1-2-3 15,5 3 0-15,-7-1 0 0,3-1 12 16,-1 0-15-16,0 2 6 0,-9 5 1 0,4-1-1 16,-4 2-3-16,-3 2 2 0,-5 8 0 15,4-13 0-15,-4 13-3 0,0 0 2 0,0 0-1 16,-21-10-3-16,21 10 3 0,-25 1 0 16,13 1 2-16,12-2 0 0,-31 3-1 0,16-1 3 15,-3 0-2-15,8 0-4 0,10-2 8 16,-19 1 3-16,19-1-6 0,0 0 4 0,-17-5-6 15,17 5 3-15,0 0 0 0,0 0-3 16,33-25 11-16,-20 14-7 0,8-1-2 16,1-3 1-16,-1 0-2 0,0 0 2 0,-1-1-3 15,1 0 3-15,0 0-4 0,-3 0 6 16,-6 4-2-16,1 3-7 0,-1 1 0 16,-5 2 2-16,-7 6-1 0,0 0 1 0,0 0-1 15,0 0 7-15,0 0-2 0,-25 32 1 16,6-16-1-16,-6 1 3 0,-2 2-2 0,-1 2-1 15,-3-5 3-15,-9 9 0 0,1-6-3 16,10-3 1-16,-2 0-1 0,6-4 4 16,3-1-1-16,3-4 6 0,2-1-6 0,9-2-4 15,8-4 3-15,-14 0 7 0,14 0-10 16,0 0-2-16,0 0-14 0,0 0-11 0,35-23-14 16,-27 18-16-16,5 0-21 0,-9 2 1 15,-4 3 2-15,0 0 7 0,0 0 5 0,0 0 6 16,0 0 6-16,-21 16 4 0,4-8 1 15,-5 6 7-15,1-1-2 0,-8 6-2 16,-4 1-2-16,-6 7 7 0,-3 3 0 0,-1 1 4 16,-2-1 3-16,7 1 3 0,-1 0 17 15,-2-1-1-15,2 0 3 0,10-5-5 0,4-2-14 16,0-1-13-16,7 1-8 0,-1-7-7 16,2 3-1-16,7-4-4 0,2-2 2 15,0-2 5-15,8-1 12 0,-3-1-2 0,3-9 6 16,3 13 4-16,1-6 2 0,-4-7 7 15,4 9 3-15,-4-9 4 0,4 11 10 16,-4-11 9-16,4 8 4 0,-4-8 5 16,0 0 6-16,-12 11 0 0,12-11 1 0,-9 5-1 15,1-2 2-15,8-3-2 0,-12 5-2 16,8-1 0-16,4-4-2 0,-13 5-1 0,13-5 1 16,-8 6-3-16,8-6-3 0,-10 4 3 15,10-4-2-15,-7 4 0 0,7-4-1 16,-4 6 0-16,4-6 1 0,0 0 0 0,-4 10-1 15,4-10-2-15,0 0 5 0,-4 8-7 16,4-8 2-16,0 0-2 0,0 0 0 0,0 11-12 16,0-11-22-16,0 0-28 0,0 0-33 15,0 8-35-15,0-8-80 0,0 0-173 0,0 0-160 16,-10 3-46-16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16.92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11519 12572 1447 0,'0'0'-89'16,"-17"-3"3"-16,17 3 11 0,0 0 9 0,0 0 6 16,0 0 11-16,0 0-1 0,0 0 8 15,0 0 2-15,-20-1 5 0,20 1 3 16,0 0 3-16,0 0 4 0,0 0 0 16,0 0 11-16,-9-4-5 0,9 4 3 0,0 0-1 15,0 0 3-15,0 0 2 0,-12-5-1 16,12 5 2-16,0 0 1 0,0 0 4 0,0 0-1 15,0 0 0-15,-10-7-1 0,10 7 1 16,0 0 0-16,0 0 0 0,0 0 2 16,0 0 0-16,0 0 5 0,-11-3-6 15,11 3 4-15,0 0-1 0,0 0 1 0,0 0-2 16,0 0 6-16,-14-4-6 0,14 4 3 16,0 0 1-16,0 0 5 0,0 0 2 15,0 0 2-15,0 0 5 0,-12-8 2 0,12 8 5 16,0 0 7-16,0 0-2 0,0 0 8 15,0 0 8-15,0 0 5 0,0 0 3 0,0 0 3 16,0 0 7-16,0 0 3 0,0 0 2 16,0 0 6-16,0 0 2 0,0 0 6 15,-9-5-1-15,9 5 6 0,0 0-4 16,0 0-2-16,0 0-3 0,0 0-5 0,0 0 2 16,0 0 2-16,0 0-1 0,0 0 2 15,0 0 3-15,0 0-1 0,0 0 3 0,0 0-2 16,0 0-1-16,0 0-1 0,0 0 5 15,0 0 5-15,0 0 4 0,-12 13 4 16,12-13-8-16,-8 12-4 0,8-12-3 0,-9 11 14 16,9-11 3-16,-8 12-15 0,0-5-4 15,2 0-5-15,6-7-11 0,-11 14 2 16,3-7-11-16,2 1-1 0,-2-1-5 0,1-1-6 16,-3 1 2-16,-2 1-4 0,3-1-5 15,-3-1 1-15,2 2-11 0,3-1 0 16,-9-1-1-16,6 1-2 0,-1 1 1 0,-3-3-9 15,3 1 0-15,-3 1 6 0,0 0-8 16,3-3 0-16,-3 2-3 0,3 1 2 0,-3-3 1 16,2 1-6-16,-1 0 2 0,1-2 4 15,2 2-6-15,-1-1 4 0,-3 0-5 16,7 0 4-16,-5 0-5 0,-2 0-2 0,3 1 0 16,11-5 6-16,-22 7-6 0,9-5 4 15,1 4-6-15,3-3 2 0,9-3 0 16,-22 6-4-16,14-2 4 0,8-4 6 0,-17 4-2 15,17-4 0-15,-19 5-6 0,19-5 8 16,-14 3-3-16,14-3 0 0,-17 3 2 0,17-3-5 16,-12 2 0-16,12-2 0 0,-17 3 0 15,17-3-4-15,-18 5 2 0,18-5 2 16,-19 3 0-16,13-2-3 0,6-1-6 0,-21 2 11 16,21-2-3-16,-12 5 0 0,12-5 5 15,-17 2 1-15,17-2-2 0,-12 4-2 16,12-4-2-16,-14 3 1 0,14-3 2 0,-15 1-5 15,15-1 2-15,-14 2 3 0,14-2-2 16,-15 3-4-16,15-3 2 0,-14 5-2 16,14-5 6-16,-17 3-4 0,17-3 4 0,-18 0 0 15,18 0-4-15,-15 4-1 0,15-4 3 16,-14 2-4-16,14-2 7 0,-17 1-4 0,17-1 0 16,-16 1 6-16,16-1-4 0,-13 0-2 15,13 0 0-15,-12 1 3 0,12-1-8 16,-17 3 3-16,17-3 2 0,-18 2 2 0,18-2 1 15,-11 3 0-15,11-3 3 0,-18 2-1 16,18-2 6-16,-15 0 1 0,15 0 4 0,-10 2-1 16,10-2-4-16,0 0 5 0,-21 3 6 15,21-3-4-15,-16 1 4 0,16-1 0 16,-13 2 0-16,13-2-6 0,-18 1-1 16,18-1 3-16,-19 2-5 0,9 2-6 0,10-4 2 15,-17 2 3-15,9 2-3 0,8-4 2 16,-19 2-2-16,19-2-3 0,-14 5 0 0,14-5 2 15,-14 2-1-15,14-2-3 0,0 0-13 16,-15 1-34-16,15-1-58 0,-6 2-71 0,6-2-94 16,0 0-85-16,0 0-243 0,0 0 23 15,0 0 71-15,0 0-167 0,0 0-163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18.130"/>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14653 11768 1836 0,'0'0'-1'0,"4"-7"18"16,-4 7 9-16,0 0 4 0,0 0 9 15,0 0 10-15,0 0 13 0,0 0 9 16,5-11 2-16,-5 11 0 0,0 0 14 0,0 0 9 16,0 0 10-16,0 0 3 0,24 5 5 15,-24-5-21-15,17 8 0 0,-5-5-1 0,1 1 0 16,1 2 13-16,1 1-3 0,3-2 6 15,-1 1-6-15,3 2-2 0,-1-1 1 16,4 1 0-16,2 2-2 0,1-1 3 0,1-1-2 16,2 2-7-16,-2-1-7 0,8 2-6 15,-8-3-5-15,2 2-8 0,0-2-2 0,0 2-8 16,-4 0-5-16,1-1-2 0,3 1-6 16,-4-1-4-16,0 2 0 0,-4-3-2 15,4 1-1-15,1-1-3 0,-9-3-3 0,6 2 2 16,-1-1-1-16,-1 2 3 0,0-2-1 15,1-1 0-15,-1-1 4 0,-4 0-5 0,3 2-4 16,-1-3-1-16,-1 0 1 0,-3 4-2 16,4-4 2-16,-3-1-4 0,-2-1 1 15,1 3 1-15,1-1-1 0,1-2-2 0,-1 1 3 16,-3 1 1-16,5-3 10 0,-3 2-4 16,-1 1 1-16,1-1-3 0,1-1-3 15,-3 0-4-15,1 1 2 0,-1-1 0 16,-1 0-1-16,-12-1 1 0,25 2-1 0,-13 0 0 15,1-2 0-15,-13 0 0 0,22 2 0 16,-13-2 1-16,-9 0-5 0,22 0-3 0,-22 0 0 16,19 1 1-16,-19-1-2 0,17 0 0 15,-17 0-2-15,14 2 0 0,-14-2-3 0,14 0 2 16,-14 0-4-16,0 0 1 0,13 2 0 16,-13-2 1-16,0 0-6 0,0 0 2 15,0 0-28-15,0 0-70 0,0 0-89 0,0 0-102 16,0 0-119-16,0 0-169 0,0 0-150 15,-35-7 61-15,20 3-506 0,-1 2-629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4:18.91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14707 12062 2902 0,'-16'-1'-175'0,"16"1"48"15,-13-2 28-15,13 2 39 0,0 0 32 0,-21-2 26 16,21 2 27-16,-10-3 11 0,10 3 2 15,0 0 2-15,0 0 5 0,0 0 14 16,0 0 11-16,0 0 10 0,0 0 13 0,0 0 4 16,0 0-15-16,56-1-1 0,-35 2 6 15,5-1-8-15,3 0-4 0,9 0-6 0,5-2-4 16,-2 1-7-16,5-4-2 0,-3 0-5 16,1 3-7-16,-3-2-5 0,-8 2-5 15,-4-2-2-15,-4 1-4 0,1 2-2 0,-5-1-4 16,-4 0-4-16,-1 0 3 0,1 1-11 15,-5 0-27-15,-1 0-37 0,-1 1-44 16,-10 0-69-16,14 0-95 0,-14 0-126 0,0 0-151 16,0 0 36-16,0 0-158 0,-33 10-157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2:51:49.979"/>
    </inkml:context>
    <inkml:brush xml:id="br0">
      <inkml:brushProperty name="width" value="0.05292" units="cm"/>
      <inkml:brushProperty name="height" value="0.05292" units="cm"/>
      <inkml:brushProperty name="color" value="#0070C0"/>
    </inkml:brush>
  </inkml:definitions>
  <inkml:trace contextRef="#ctx0" brushRef="#br0">1399 7380 1640 0,'0'0'473'0,"-17"0"-174"0,9 0-67 16,8 0-36-16,-21 0-30 0,13 0 19 0,8 0 21 16,0 0 9-16,-21 0 1 0,21 0 8 15,0 0 17-15,0 0 10 0,27-29 17 16,17-1-8-16,13-9-8 0,8-9-9 0,7-3-15 16,21-13-15-16,14-6-19 0,5 2 1 15,10 2-14-15,0 2-10 0,2 3-9 0,-9 2-11 16,-5 7-10-16,-25 12-11 0,-7 3-8 15,-8 6-12-15,-10 4-9 0,-8 5-10 0,-13 1 1 16,-10 9-7-16,-8 2-5 0,-3 3-7 0,-9 2-6 16,-3 1-30-16,-6 4-37 0,0 0 0 15,0 0 0-15,0 0 0 0,0 0 0 16,0 0-99-16,-33 9-136 0,25-6-80 0,1 1-80 16,-1-1-87-16,4 3-81 0,-4-1-148 15,4 3-79-15,-1-1 70 0,5-7-600 16,-10 17-777-16</inkml:trace>
  <inkml:trace contextRef="#ctx0" brushRef="#br0" timeOffset="24004.91">6254 10462 641 0,'0'0'243'0,"-8"-3"-55"15,8 3-52-15,0 0-21 0,-14-8-5 0,14 8-2 16,0 0 3-16,-11-3-3 0,11 3 13 16,0 0 6-16,-12-5 6 0,12 5 1 0,0 0 4 15,0 0 1-15,-12-4 5 0,12 4-26 16,0 0 2-16,0 0 5 0,0 0-2 0,-11-5 7 15,11 5-6-15,0 0 2 0,0 0-1 16,0 0 5-16,0 0 11 0,0 0 12 16,0 0 11-16,0 0 0 0,0 0-4 0,0 0 7 15,0 0-7-15,0 0-12 0,44 16-3 16,-30-13-22-16,1 0-3 0,5 2-9 0,1-2 7 16,1 2-20-16,1 0 5 0,6-2-11 15,0 2-6-15,0-1-1 0,2 0-7 16,0-2-3-16,2 3 4 0,0-2-2 0,0 1 1 15,0-3-7-15,2 3-5 0,-2-2 0 0,1 0-6 16,-1 1-3-16,2-1 0 0,-2 0-4 16,2 2-3-16,0-4 0 0,0 2 0 15,2-2-2-15,0 0 0 0,-1-2-2 0,11 0-4 16,-3 0 17-16,5-1-8 0,-3 0-2 16,3 1-5-16,-3-1-4 0,-1-1-1 0,-2 3-6 15,-7-3-3-15,-1 1-3 0,0 2 0 16,-2-1-5-16,-2 0 1 0,-4 2-6 0,0-2 1 15,0 2-5-15,1 0 0 0,1 0 0 16,0-1-1-16,-4 1-3 0,2 0 1 16,4 1 0-16,-2 1 0 0,-2-2-2 0,2 0 0 15,0 0 0-15,-1 2-4 0,-1 0 4 0,-2-1-1 16,0 1-5-16,0-2 1 0,0 1 3 16,-1-1-2-16,1 0 0 0,-4 2-1 15,2-2-2-15,-1 2 2 0,1-2 2 0,-4 0-2 16,7 1-3-16,-5-1 2 0,0 0 2 15,3 0 0-15,-1 0 0 0,2 0-2 0,-2 2 0 16,2-2 1-16,1 2 2 0,-1-2-3 16,2 2 1-16,2-2-2 0,-4 1 0 15,2-1 1-15,2 0 0 0,2 0 0 0,0 0 1 16,4 0-3-16,-4 0 2 0,4-1 0 0,-4-1-2 16,6-2 2-16,-4 3-2 0,2-3 2 15,2 0-2-15,-2 0-1 0,1 1 2 0,-5 0 0 16,2-1 0-16,0 1 0 0,-6 0 0 15,4-2 1-15,-5 3-3 0,-1-1 3 0,6-1-1 16,-6 3 1-16,0-1-2 0,0-1 1 16,1 0 0-16,-5 1-1 0,4 1 0 15,-4-1-1-15,5 2 0 0,-7-2 2 0,0 1-2 16,3-1 1-16,-3 2 1 0,-2 0 0 16,1 0 0-16,-1 0 1 0,3 0-1 0,1-1 1 15,0 1 0-15,5-2 1 0,-5 2 0 16,-2-1 0-16,3 1-1 0,1 0 3 0,0 0-4 15,0 0 3-15,1 0-2 0,1 0 1 16,-4 1 1-16,4-1-1 0,-3 2-1 0,-1-2 2 16,0 1-1-16,1-1 0 0,-1 0 1 15,-2 0 1-15,-1-1 3 0,3 1-2 0,-4 0 2 16,5-2 1-16,-1 2 2 0,0-1-1 16,-1 1 1-16,1-3 1 0,0 3-6 0,1-2 5 15,-3 2-5-15,1-1 2 0,-1-1 0 16,-2 2-7-16,5-2-1 0,-7 2 0 15,3 0 0-15,-1 0 0 0,0 0 0 0,3 0 0 16,-3 0 0-16,1 0 0 0,-1 0 0 16,3 0 0-16,-3 0 0 0,0 2 0 0,-1-2 0 15,1 0 0-15,-3 0 0 0,3 2 0 16,3-2 0-16,-3 1 0 0,-1-1 0 0,1 0 0 16,1 2 0-16,-1-2 0 0,2 1 0 0,-1 1 0 15,-1-2 0-15,1 1 0 0,1-1 0 16,-1 2 0-16,3-2 0 0,-4 1 0 15,-1-1 0-15,1 2 0 0,1-2 0 0,-3 1 0 16,-1-1 0-16,3 0 0 0,-5 2 0 16,5-2 0-16,-1 0 0 0,-3 0 0 15,5 0 0-15,-7 0 0 0,3 0 0 0,1 0 0 16,-5 0 0-16,2 0 0 0,1 0 0 0,-1 0 0 16,-2 0 0-16,1 0 0 0,3 0 0 15,-6 0 0-15,-8 0 0 0,17 0 0 0,-5 0 0 16,-12 0 0-16,17 0 0 0,-9 0 0 15,-8 0 0-15,17 0 0 0,-17 0 0 0,14-2 0 16,-2 2 0-16,-12 0 0 0,9 2 0 16,-9-2 0-16,12 0 0 0,-12 0 0 15,11 0 0-15,-11 0 0 0,0 0 0 0,10 0 0 16,-10 0 0-16,0 0 0 0,0 0 0 0,0 0-262 16,0 0-300-16,-35-2-182 0,10 4-132 15,0-2 98-15,-8 0-912 0,-10 3-1125 16</inkml:trace>
  <inkml:trace contextRef="#ctx0" brushRef="#br0" timeOffset="26078.69">5378 11573 1227 0,'4'-21'97'0,"1"1"-29"15,3 3 4-15,-2 0 10 0,0 3 10 16,2 3 7-16,-1 2-5 0,-1 1 2 0,-6 8 17 16,10-6 20-16,-10 6 16 0,0 0 28 15,6 23 3-15,-10-5-2 0,-2 6-8 16,-6 2 0-16,1 6-3 0,-11 12-11 0,1-1-12 16,-2-1-10-16,1-8-14 0,3-4-12 15,0-2-11-15,-3-3-8 0,3 0-10 0,0-6-6 16,1-5-4-16,3-2-9 0,-1-3-5 15,3-2-6-15,-1-3-3 0,4-1-4 16,10-3 0-16,-17-2-5 0,17 2-1 0,0 0-5 16,-12-10-2-16,12 10-5 0,0 0 5 0,0 0 8 15,0 0 12-15,0 0 14 0,0 0 6 16,0 0 5-16,39 12 2 0,-33-1-1 16,2 5 6-16,-3 1-1 0,3 2-1 15,0-1-13-15,0 6-1 0,-2-6-5 0,-1 5-4 16,3-3-3-16,0-1-10 0,-2 0-1 15,1 0 0-15,-1-2-8 0,2 1-6 0,2-2-26 16,-3-1-77-16,-1-4-89 0,2 0-83 16,0-3-91-16,1-1-82 0,1-3-147 0,0 0-102 15,1-4 77-15,-11 0-434 0,26-3-499 16</inkml:trace>
  <inkml:trace contextRef="#ctx0" brushRef="#br0" timeOffset="26327.68">5851 12132 2690 0,'0'0'-48'0,"7"-9"31"0,-7 9 21 16,8-7 15-16,-8 7 18 0,6-9 20 16,-6 9 27-16,0 0 24 0,13-10 8 0,-13 10-11 15,10-6-8-15,-10 6-3 0,14-5-3 16,-5-1-14-16,-9 6-10 0,22-5-5 15,-9 0-5-15,1 2-21 0,3 0-51 0,1-2-50 16,-1 3-65-16,5-2-66 0,1 3-54 16,-2 0-104-16,0 0-134 0,7 1 15 0,-3 0-128 15,2 0-99-15</inkml:trace>
  <inkml:trace contextRef="#ctx0" brushRef="#br0" timeOffset="26470.38">6785 12019 1743 0,'15'-1'84'0,"-1"0"15"15,-5 0-6-15,-9 1-5 0,0 0 2 16,22 0 20-16,-22 0 7 0,11-3 0 0,-11 3-10 16,18-1-13-16,-18 1-8 0,23-2-10 15,-9 2-51-15,3-2-59 0,4-2-70 0,3 3-69 16,-1-1-101-16,8-3-180 0,2 4-189 16,2-1-140-16</inkml:trace>
  <inkml:trace contextRef="#ctx0" brushRef="#br0" timeOffset="26632.15">8004 11948 1992 0,'15'0'108'0,"-3"0"-10"0,-12 0-7 15,17-1-4-15,-17 1 17 0,18-2 9 0,-18 2 1 16,11-1-12-16,-11 1-5 0,18-4-13 16,-18 4-36-16,23-4-62 0,-13 1-72 15,5 2-84-15,-3-2-119 0,3 0-187 0,-1 0 31 16,-14 3-85-16,31-1-34 0</inkml:trace>
  <inkml:trace contextRef="#ctx0" brushRef="#br0" timeOffset="26764.48">8682 11944 1441 0,'19'0'62'0,"-19"0"17"16,14-4-10-16,-14 4-5 0,15-2-9 15,-15 2-18-15,18-5-44 0,-10 3-53 0,-8 2-95 16,19-6-222-16,-9 1-34 0,-1 2 78 15</inkml:trace>
  <inkml:trace contextRef="#ctx0" brushRef="#br0" timeOffset="26903.96">9300 11907 1227 0,'12'-1'142'16,"-12"1"8"-16,17-1-15 0,-17 1-15 0,0 0-11 15,14-1-12-15,-14 1-8 0,0 0-8 16,0 0-14-16,15-4-47 0,-15 4-61 0,6 0-82 15,-6 0-170-15,0 0-313 0,0 0-104 16</inkml:trace>
  <inkml:trace contextRef="#ctx0" brushRef="#br0" timeOffset="27394.25">9383 11483 1865 0,'2'-13'98'0,"-2"13"-2"16,2-15-8-16,-2 15-8 0,2-12 0 0,-2 12 26 15,0 0 19-15,0 0 21 0,0 0-13 16,0 0-4-16,0 0-6 0,0 0-30 16,22 27-1-16,-15-17-8 0,1-2 1 0,6 1-15 15,1-1-3-15,-3 0-13 0,3 1 3 16,5-5-9-16,-3 0-2 0,4-2-7 0,-3-2-3 15,3-2-4-15,2-2-3 0,-5-2-3 16,-3 1-2-16,3-4 0 0,-5 0-1 0,-3-2-6 16,0 2 7-16,-1 2 6 0,-5 1 3 15,-4 6-3-15,0 0 2 0,0 0 7 16,0 0 7-16,0 0 13 0,-7 34 14 0,-3-10 14 16,2 3 14-16,0 9 15 0,-3 1 10 15,9 3 7-15,-6 3 2 0,8-3-9 0,-4 0-7 16,0 2-9-16,4-8-9 0,0 2-6 15,0-4-7-15,0 0-6 0,0 0-10 0,-2-1-9 16,-2-4 13-16,1-2-7 0,-1-4-4 16,0-2-5-16,-6-2-9 0,-1-1-8 15,-1-3-7-15,-2-2-12 0,-1-2-22 0,1-3-27 16,1-1-23-16,-5-2-32 0,3-3-37 16,-1 2-44-16,3-4-43 0,-1 2-47 0,3-1-64 15,1-2-81-15,-2-1-144 0,3 1-112 16,1-2 73-16,-4 0-439 0,12 5-493 0</inkml:trace>
  <inkml:trace contextRef="#ctx0" brushRef="#br0" timeOffset="40573.19">2320 4699 831 0,'0'0'117'0,"0"0"-35"0,-2-13 2 0,2 13 1 16,0 0 11-16,0 0 7 0,6-19 4 16,-6 19 6-16,7-10 11 0,-1 3 9 15,-6 7 1-15,8-11 1 0,-8 11 1 0,8-10-5 16,-8 10 9-16,5-7 9 0,-5 7 15 15,0 0-9-15,8-12-21 0,-8 12 4 0,0 0 17 16,0 0 12-16,0 0 7 0,0 0 1 16,0 0-7-16,0 0-10 0,-21-8-8 15,21 8-14-15,-23 2-12 0,23-2-11 0,-37 10 9 16,12-2-6-16,-8 5-12 0,-2 2-6 16,-16 11-8-16,-1 1-6 0,-6 5-8 0,-2-2-7 15,-2 2-5-15,0-1-1 0,6 0-2 16,3-1-7-16,7-4-2 0,13-6-8 15,8-4 1-15,5-1-3 0,7-4 0 0,5-2 1 16,6-1 3-16,2-8-3 0,0 0 1 16,23 13-2-16,-5-11-5 0,5-6-4 0,6 2-1 15,2-4-3-15,0 0-4 0,0 3-1 16,2-4-1-16,-4 3-7 0,-8 1-1 16,1 0-2-16,-7 1 3 0,-1 6 4 0,-6 0 4 15,-8-4 8-15,3 17 8 0,-3-17-3 16,-23 38 6-16,2-11 4 0,-14 8 2 0,-8 2 1 15,1 2-3-15,-5-4 0 0,6 1-6 16,1-3-3-16,3 0 0 0,8-6-6 0,6-4-15 16,5-4-1-16,9 0-3 0,1-4 4 15,8-2-1-15,2-3 6 0,7-3 1 16,9 1-3-16,3-3 2 0,4-5-4 0,4 0 0 16,2-2 0-16,2-4 0 0,0 0-5 15,-2 0 2-15,-2-1 0 0,2-2-4 0,-3 2 0 16,-3-1 0-16,-2-1-6 0,-4 2-31 15,-1-1-54-15,-1 1-58 0,-1 2-70 0,-5 0-84 16,3-1-71-16,-4 3-77 0,1-3-70 16,-1 0-235-16,0 2 29 0,-3 0 66 15,-7 4-457-15,16-6-576 0</inkml:trace>
  <inkml:trace contextRef="#ctx0" brushRef="#br0" timeOffset="41867.36">1926 5482 1940 0,'2'-7'-9'0,"-2"7"2"0,0 0 2 16,6-13-1-16,-6 13 0 0,0 0 1 16,0 0-24-16,0 0-45 0,0 0-58 15,0 0-154-15,-14-6-184 0,14 6 23 0</inkml:trace>
  <inkml:trace contextRef="#ctx0" brushRef="#br0" timeOffset="45878.39">1789 5726 905 0,'0'0'153'0,"0"0"-21"0,0 0-10 0,-2-17-12 16,2 17-10-16,0 0-8 0,0 0-1 15,0 0-5-15,0 0 10 0,0 0 20 0,0 0 15 16,0 0 12-16,0 0 0 0,-10 34-1 15,6-21 3-15,0 3 3 0,-1 0-7 16,-1 1 0-16,0 0-1 0,0 1-15 16,0-2-11-16,-1 3-12 0,1-2-8 0,2-1-12 15,-2-4-5-15,2 2-4 0,0-1-10 0,0-3-5 16,0-1-5-16,4-9-35 0,-5 15-67 16,1-9-74-16,4-6-80 0,-8 3-69 15,8-3-89-15,0 0-202 0,0 0 55 0,-21-15-192 16,21 15-193-16</inkml:trace>
  <inkml:trace contextRef="#ctx0" brushRef="#br0" timeOffset="46031.14">1738 5666 1929 0,'4'-8'33'0,"-4"8"10"16,6-17-1-16,-4 11-5 0,-2 6 1 15,0 0 2-15,6-17 0 0,-6 17-5 0,4-8-5 16,-4 8-6-16,0 0-28 0,7-10-67 15,-7 10-62-15,8-2-123 0,-8 2-366 16,0 0-119-16</inkml:trace>
  <inkml:trace contextRef="#ctx0" brushRef="#br0" timeOffset="46218.07">1919 5805 1910 0,'0'0'76'0,"0"0"-7"0,0 0-8 16,0 0-3-16,0 0-7 0,0 0-5 15,0 0-5-15,23-11-11 0,-23 11-49 0,11-5-70 16,-11 5-48-16,8 1-73 0,-8-1-432 16,10 7-139-16</inkml:trace>
  <inkml:trace contextRef="#ctx0" brushRef="#br0" timeOffset="46326.65">1919 5903 1677 0,'-6'9'-41'15,"2"-2"12"-15,4-7 14 0,-4 10 16 0,4-10 14 16,0 0 9-16,0 0 1 0,0 0-4 16,0 0 1-16,21 3-6 0,-21-3-38 0,22-7-59 15,-22 7-101-15,19-11-305 0,-9 8 7 16</inkml:trace>
  <inkml:trace contextRef="#ctx0" brushRef="#br0" timeOffset="46546.2">2114 5726 1498 0,'2'-13'117'0,"2"5"11"16,-4 8 7-16,6-17 1 0,-6 17 9 15,4-13 5-15,2 7-7 0,-6 6 1 0,7-11-10 16,-7 11-2-16,8-7 16 0,-8 7 0 16,0 0-4-16,0 0-6 0,0 0-8 0,19 13-8 15,-19-13-18-15,0 20-4 0,-1-8-8 0,-3-1-10 16,0 4-12-16,-2-2-45 0,4 0-76 15,-6 2-95-15,6-1-118 0,-3-3-151 16,-3-2-155-16,6-1 40 0,-2-1-215 16,4-7-235-16</inkml:trace>
  <inkml:trace contextRef="#ctx0" brushRef="#br0" timeOffset="47228.25">1812 4539 1946 0,'0'0'-61'15,"-2"-15"24"-15,2 15 24 0,0-14 32 0,0 14 21 16,0 0 16-16,0-19 9 0,0 19-3 16,0 0-7-16,0-15-7 0,0 15 3 0,0 0 12 15,0 0 3-15,0 0 3 0,0 0 6 16,0 0 5-16,0 0 0 0,0 0 1 15,8 38 0-15,-8-38-3 0,-4 22-8 0,2-12-3 16,2-10 17-16,-6 21-11 0,4-13-6 16,2-8-5-16,-2 14-1 0,2-14-1 15,-4 13 1-15,4-13-2 0,0 0-7 0,0 0-8 16,0 0 2-16,0 0-5 0,0 0-7 16,26-27-5-16,-15 16-2 0,1-5 2 0,-2 4-5 15,1 0-4-15,-3 2-10 0,0 0 3 16,-1 2-3-16,-7 8-1 0,14-7 15 0,-14 7 9 15,0 0 0-15,15 4-2 0,-15-4 1 16,0 0-1-16,12 15-1 0,-8-9-5 16,-4-6-3-16,8 14 4 0,-4-6-33 0,1 0-79 15,1-1-111-15,0-1-135 0,0-1-295 16,-6-5 69-16,13 5 79 0,-13-5-187 0,18 2-161 16</inkml:trace>
  <inkml:trace contextRef="#ctx0" brushRef="#br0" timeOffset="49134.95">2422 4895 1722 0,'-2'-12'-24'0,"2"12"25"0,-1-19 12 0,1 19 12 16,3-16 3-16,-3 16 7 0,10-15 21 16,0 8 19-16,1-4 16 0,5 5 3 0,1-1 8 15,-1 0 1-15,-1 4 1 0,1 2 1 16,1 2-4-16,-3 4 8 0,-4 2 12 16,-1 3 7-16,-7 2 5 0,0 3-1 0,-4 1-7 15,-6 4-7-15,-3 3-7 0,-7 5-7 16,-1-2-11-16,0 0-9 0,-1-3-8 0,5-3-28 15,3-5-1-15,-1-1-3 0,3 0-2 16,4-7-4-16,6-7-3 0,-6 6-6 16,6-6-2-16,0 0-3 0,0 0-2 0,33-23-2 15,-15 10-7-15,1-3 5 0,4-4-5 16,2-2 0-16,1-2-4 0,9-7 0 0,-4-2 0 16,-4 3 1-16,-6 7-1 0,-4 5 27 15,-1-1 28-15,-4 4 34 0,-3 2 7 0,-1 4-4 16,-2-1-8-16,-2 3-8 0,-4 7-5 15,0 0-9-15,0 0-1 0,0 0-5 16,0 0-1-16,0 0-3 0,0 0-4 16,0 0-5-16,0 0 0 0,-10 45-3 0,10-29-3 15,2 3-9-15,0 0 1 0,4 1-2 0,-2-2-6 16,1 1-29-16,1 0-59 0,0-4-66 16,2 2-68-16,1-4-68 0,-3 0-71 15,0-2-64-15,0-3-93 0,2 0-151 0,-5-2 27 16,3-2-319-16,2 0-410 0</inkml:trace>
  <inkml:trace contextRef="#ctx0" brushRef="#br0" timeOffset="49298.47">2936 4985 2434 0,'8'-8'-14'0,"-2"2"42"0,-6 6 25 15,13-8 21-15,-13 8 19 0,6-5 38 0,-6 5 20 16,0 0-19-16,0 0-4 0,12-5 4 16,-12 5 3-16,0 0 5 0,0 0-3 0,0 0-10 15,-8 30-12-15,8-30-11 0,-8 22-9 16,2-8-10-16,0-1-14 0,3-1-58 15,-1 1-80-15,-4-2-100 0,6 1-122 0,-6-3-155 16,6-2-156-16,2-7 73 0,0 0-245 16,0 0-262-16</inkml:trace>
  <inkml:trace contextRef="#ctx0" brushRef="#br0" timeOffset="49432.95">3060 4773 2331 0,'0'-12'59'0,"0"12"-3"0,0-13-5 15,0 13-3-15,-4-11-9 0,4 11-5 0,-2-8-23 16,2 8-58-16,0 0-86 0,0 0-104 16,0 0-245-16,0 0-107 0,0 0-88 15</inkml:trace>
  <inkml:trace contextRef="#ctx0" brushRef="#br0" timeOffset="49901.85">3380 4779 1747 0,'0'0'167'0,"0"0"13"16,7-6-15-16,-7 6-17 0,0 0-12 15,0 0 17-15,0 0 51 0,0 0 11 0,8 19 10 16,-8-19-5-16,-2 22-9 0,2-8-13 16,0 2-15-16,0 1-8 0,0 4-12 0,0-1-13 15,0 1-10-15,-2 1-12 0,0-3-10 16,-1 2-11-16,1-2-10 0,0-4-8 0,-2 0-7 15,2-2-8-15,-2-1-5 0,2-1-6 16,2-11-6-16,-6 12-5 0,6-12-6 0,0 0-4 16,0 0-4-16,0 0-4 0,0 0-4 15,-13-31-5-15,15 10 0 0,1-5-5 0,1-4-3 16,4-5-3-16,0-1-1 0,7 2-4 16,-3 0 1-16,2 2-2 0,1 2-3 0,1 1-3 15,-1 8 1-15,1-1-4 0,1 6 3 16,0-2-6-16,1 6 2 0,-3 1-1 15,1 3 5-15,1 1-1 0,-1 5 9 0,-3 2 7 16,-13 0 6-16,22 0 10 0,-15 5 3 16,-7-5 3-16,4 16 1 0,-4-16-4 0,-7 19-7 15,-3-6 6-15,-4 3-7 0,-5 1-3 16,-4 1-2-16,-2 0-2 0,1-3-3 16,3-2-2-16,4-1-13 0,1-4-44 0,2 0-68 15,3-2-78-15,1 1-62 0,2-5-84 16,8-2-94-16,-5 0-95 0,5 0-186 0,0 0 45 15,0 0-441-15,23-11-573 0</inkml:trace>
  <inkml:trace contextRef="#ctx0" brushRef="#br0" timeOffset="50150.33">4017 4503 2954 0,'8'-12'4'0,"-6"4"30"16,-2 8 16-16,0 0 7 0,0 0 14 15,0 0 47-15,-19-13 30 0,19 13 25 16,-29 12 19-16,7-1-5 0,3 4 1 0,-8 5-1 16,-8 14-3-16,6 5 13 0,0 0-10 15,5 4-10-15,7-5-14 0,7-3-5 0,5 0-12 16,3 0-13-16,4-5-9 0,7 6-16 16,5-3-12-16,3-2-4 0,10 6-47 15,-1-11-63-15,-5-5-90 0,0-5-103 0,2-5-102 16,-3-5-124-16,-5-2-205 0,3-4-44 15,-3-2 54-15,-1-1-431 0,-3-3-536 0</inkml:trace>
  <inkml:trace contextRef="#ctx0" brushRef="#br0" timeOffset="51553.95">4182 4754 2682 0,'0'0'-124'16,"-8"-6"25"-16,8 6 10 0,0 0 11 0,-7-13 8 15,7 13 11-15,0 0 25 0,-6-9 11 0,6 9 10 16,0 0 5-16,0 0 1 0,-4-12 0 16,4 12 6-16,0 0 10 0,0 0 16 15,0 0 19-15,0 0 20 0,0 0 16 0,8-15 8 16,-8 15 5-16,0 0 4 0,0 0 0 15,0 0-7-15,0 0-5 0,0 0-2 16,0 0 0-16,0 0 0 0,0 0 0 0,7-8-26 16,-7 8-1-16,0 0 0 0,0 0 3 15,0 0-5-15,0 0-3 0,0 0-2 0,0 0-2 16,0 0-5-16,0 0-4 0,0 0 11 16,0 0-6-16,0 0 29 0,12 27-12 15,-12-27 3-15,0 15-4 0,0-15 4 0,-4 23 1 16,-2-13-7-16,2 5-2 0,1-1-3 15,-7 2-6-15,2-1-3 0,-2 0-4 0,3-2-5 16,-1 0-4-16,2-1-2 0,0-2 0 16,0-1-3-16,1-2 2 0,1-1-2 0,4-6-1 15,0 0-3-15,0 0-4 0,0 0-1 16,0 0-3-16,0 0-2 0,0 0-1 16,0 0-3-16,19-36 3 0,-9 22-5 0,1 1 2 15,-1 0-2-15,2-2-2 0,3 0 2 16,1 0-2-16,-1-1-2 0,-1 3 0 0,1 1 0 15,-5 3 0-15,4-2 0 0,-5 3-2 16,-1 3 3-16,-2-3 6 0,-6 8 2 0,12-8 2 16,-12 8 5-16,0 0 5 0,0 0 10 15,0 0 5-15,0 0 4 0,0 0 1 0,0 0 2 16,0 0-3-16,0 0-1 0,-16 40 1 16,12-27-2-16,2-2-4 0,2 3-1 15,0-14-3-15,0 26-2 0,0-15-3 0,4 2-30 16,2 1-61-16,0-2-77 0,0 1-87 15,-1-4-99-15,3-2-96 0,0 2-233 0,2-3 36 16,-3-2 73-16,3-1-259 0,-10-3-293 16</inkml:trace>
  <inkml:trace contextRef="#ctx0" brushRef="#br0" timeOffset="51713.98">4556 4779 2387 0,'2'-16'66'0,"-2"16"5"16,0 0 4-16,0-15 8 0,0 15 11 0,0 0-4 15,0 0-10-15,4-13-5 0,-4 13-6 16,15-9-6-16,-3 4-6 0,5 0-9 16,3-1-15-16,-1 1-64 0,-1 0-67 0,-3 3-72 15,1-2-50-15,-5 3-67 0,-1 1-120 16,-10 0-62-16,4 7-79 0,-4-7-49 16</inkml:trace>
  <inkml:trace contextRef="#ctx0" brushRef="#br0" timeOffset="51835.18">4560 4831 1523 0,'-14'14'22'16,"3"-3"16"-16,3-2 13 0,4-2 17 0,-2 0 14 15,6-7 15-15,-2 11 10 0,2-11 1 16,0 0-4-16,0 0-10 0,14 15-10 16,-14-15-7-16,21 1-8 0,-5-2-14 0,-1-1-57 15,7-3-93-15,-3 2-83 0,0-3-201 16,-1 1-276-16,-1-2-151 0</inkml:trace>
  <inkml:trace contextRef="#ctx0" brushRef="#br0" timeOffset="52350.94">4845 4658 1786 0,'10'-13'-8'0,"-10"13"15"16,5-8 12-16,-5 8 17 0,8-8 18 0,-8 8 19 15,14-7 23-15,-7 1 9 0,-7 6 6 16,22-8 10-16,-13 4 24 0,3 2-8 0,-12 2 1 16,25 0-8-16,-15 2 19 0,-10-2-2 15,19 10 11-15,-13-4 0 0,-2 3-3 0,-2 4-6 16,-2-13 8-16,-12 31-9 0,5-14-14 16,-7 3-11-16,0-1-13 0,1 0-8 15,-5-2-13-15,7 0-6 0,-3-4-7 0,5 1-6 16,1-5-5-16,-2-1-7 0,4-1-6 15,6-7-4-15,0 0-9 0,0 0-2 16,0 0-5-16,0 0-3 0,0 0-4 0,0 0-2 16,35-31-2-16,-21 18-3 0,-1-3-1 15,3-1-2-15,1-1-2 0,-1 0-1 0,-3 1-3 16,1 2 2-16,-1 0 4 0,-3 2 17 16,-2 2 20-16,0 1 9 0,-3 0 11 15,-5 10-7-15,8-12-6 0,-8 12-7 0,4-9-8 16,-4 9-6-16,0 0 1 0,0 0-6 15,0 0-4-15,0 0 4 0,0 0-9 0,-4 40 0 16,4-28 1-16,2 2-6 0,0 2-42 16,0-1-71-16,2 0-76 0,-2 0-80 0,4-1-77 15,-4 0-63-15,5-3-51 0,-1-1-111 16,0-2-101-16,2-1 67 0,3-3-337 0,-3-2-402 16</inkml:trace>
  <inkml:trace contextRef="#ctx0" brushRef="#br0" timeOffset="52501.36">5149 4804 2455 0,'18'-7'11'0,"-9"2"35"16,-9 5 27-16,16-10 24 0,-10 6 20 0,-6 4 39 15,13-12 11-15,-7 9 4 0,-6 3-3 16,12-7-11-16,-12 7-16 0,11-7-9 0,-11 7-10 16,0 0-5-16,0 0-11 0,0 0-23 15,16 14-4-15,-16-14-10 0,-2 15-4 0,2-15-18 16,-8 21-68-16,0-9-79 0,2-3-115 16,-1 0-113-16,1 1-246 0,-2-5-2 0,4-1 52 15,4-4-238-15,0 0-253 0</inkml:trace>
  <inkml:trace contextRef="#ctx0" brushRef="#br0" timeOffset="52647.94">5374 4496 2347 0,'0'-10'88'0,"0"0"-6"0,0 10-7 16,0 0-8-16,2-17-3 0,-2 11-7 0,0 6-5 15,0 0-8-15,0-13-6 0,0 13-50 16,0 0-70-16,2-8-77 0,-2 8-103 0,0 0-216 15,0 0-176-15,0 0-149 0</inkml:trace>
  <inkml:trace contextRef="#ctx0" brushRef="#br0" timeOffset="52920.99">5686 4335 1955 0,'17'-9'143'0,"1"0"7"15,-1 2-13-15,1 1-8 0,-3 2 13 16,3 3 27-16,1 2 10 0,4 3 38 0,-1 2 18 16,-1 2 10-16,0 6-3 0,-3 3-6 15,-3 3 12-15,-5 2-13 0,-4 4-34 0,-4 3-18 16,-8 5-15-16,-8 2-14 0,-11 12-18 16,-6 2-13-16,-8-4-7 0,-1 1-13 15,-5-3-51-15,-2-4-77 0,1-2-94 0,3 0-104 16,1-7-96-16,9-9-99 0,2-3-218 15,2-5-32-15,5-3 91 0,5-4-414 0,0 1-467 16</inkml:trace>
  <inkml:trace contextRef="#ctx0" brushRef="#br0" timeOffset="-185635.76">21443 11854 973 0,'-6'13'154'0,"6"-13"-54"16,0 0-21-16,0 0-22 0,-13 3-1 16,13-3 6-16,0 0 15 0,-16 4 15 0,16-4 18 15,0 0 12-15,-9 2 3 0,9-2-4 16,0 0-3-16,0 0-5 0,0 0 4 15,0 0 28-15,0 0 9 0,0 0-16 0,0 0-7 16,0 0-2-16,0 0-3 0,40 0-5 16,-28 0-8-16,5 1-4 0,-3 1-1 15,3 0 5-15,5-1 6 0,1 0 1 0,0 1 2 16,6-2-5-16,6-2-2 0,2 0-2 16,6-3-4-16,1 3-4 0,-1-4-6 0,3 1-4 15,1-3-4-15,-3 2-6 0,3 1-2 16,15-1-1-16,-14 0-4 0,-3 3 1 15,-2-1-5-15,-9 2-1 0,3 1-3 0,-2 1-6 16,0 0-4-16,0-1-1 0,0 1 1 16,-2 1 2-16,2 0 0 0,-1 1 3 0,-1 0-5 15,4 0-6-15,-4-1-1 0,2 1-4 16,-2-1-4-16,2 2 2 0,-2-3-9 16,-2 2-2-16,-4-1 0 0,4 1-3 0,-4-2 2 15,0 1 3-15,-2 1-2 0,3-2 2 16,-3 2 1-16,2-1-2 0,-2-1 0 0,2 2 3 15,0-2-2-15,-1 2-3 0,1-2-1 16,-2 0 1-16,2 0 1 0,0 0 1 16,2 0-3-16,0 0-1 0,2 0-1 0,0-2 1 15,-4 0-4-15,1 2 1 0,-1-1 0 16,-2 1 3-16,0-2 0 0,-2 2-1 0,-1 0-2 16,-3 0-1-16,-2 0 2 0,1 0-6 15,-3 0 0-15,-1-2 0 0,-14 2-4 16,25 0 0-16,-13 0-4 0,-12 0-2 0,17 0 0 15,-17 0-1-15,18-1 0 0,-18 1-1 16,13 1-1-16,-13-1-1 0,0 0 0 16,0 0-1-16,18-1-1 0,-18 1-10 0,0 0-46 15,0 0-66-15,0 0-65 0,0 0-69 16,0 0-81-16,0 0-79 0,-53-3-83 0,28 3-144 16,0 3-135-16,-8 0 58 0,-8-1-592 15,-3 3-762-15</inkml:trace>
  <inkml:trace contextRef="#ctx0" brushRef="#br0" timeOffset="-184047.8">13414 12460 3280 0,'0'0'-200'15,"-11"-6"39"-15,11 6 31 0,0 0 29 0,-14-7 34 16,14 7 28-16,0 0 21 0,-10-9 14 16,10 9 13-16,0 0 8 0,0-14 2 15,0 14 5-15,14-13 6 0,0 5 5 0,9 2 26 16,4-1 3-16,19 0 8 0,24 2-11 16,12 2 6-16,15 3 6 0,7 2 1 0,7 0 5 15,5 1-5-15,12 1 14 0,35 0 12 16,5 3 9-16,1-3-5 0,9 2 0 15,2-2-6-15,2 3 3 0,6 0-7 0,2 0-4 16,-4 2-4-16,-3 2-2 0,-3 2-2 16,-4 0-3-16,2 2-5 0,3-2-5 15,-5 1-2-15,-5 2-6 0,-5-3-1 0,1-2 1 16,-4 2-3-16,3-4-3 0,1 1-1 16,-8-4-5-16,-29-2-1 0,-4 2-2 0,-2-4-2 15,-10 3-3-15,-2-2-2 0,-7 1-3 16,-6-3-1-16,-6-1-1 0,-8 3 3 0,-5-3-2 15,-9 0 2-15,-11 0-4 0,-11-1 7 16,-3 1-2-16,-3-2 8 0,-6 2 2 16,-2-1-2-16,2-1 0 0,-3-1-2 0,-3 0 2 15,0 2-1-15,-1-3-2 0,-5 2-6 16,-2 1 5-16,-2-3-2 0,1 3-2 16,-7 0-6-16,1-1-1 0,-1 1-2 0,-3-1 3 15,-12 2-2-15,21-1-3 0,-21 1 1 16,19-2-7-16,-19 2-1 0,14 0-10 15,-14 0 5-15,16 0-8 0,-16 0 3 0,15 0 9 16,-15 0-8-16,17 0 5 0,-17 0-4 16,18 2-1-16,-18-2-2 0,15 1 1 15,-15-1-3-15,12 2 4 0,-12-2 0 0,0 0-5 16,16 3 8-16,-16-3-5 0,0 0 9 16,0 0-1-16,11 1 5 0,-11-1-10 0,0 0 0 15,0 0 4-15,0 0-6 0,0 0 3 16,0 0-5-16,0 0-29 0,0 0-44 0,0 0-56 15,-41 0-72-15,41 0-73 0,-15-4-70 16,3 1-70-16,1-1-63 0,1-1-195 0,0 1-18 16,-1 0 94-16,11 4-421 0,-20-9-483 15</inkml:trace>
  <inkml:trace contextRef="#ctx0" brushRef="#br0" timeOffset="-164642.06">19298 4501 2 0</inkml:trace>
  <inkml:trace contextRef="#ctx0" brushRef="#br0" timeOffset="-150765.95">13064 7234 972 0,'-20'7'77'0,"10"-4"24"0,-5 0-1 0,15-3-2 16,-17 2 5-16,17-2 4 0,-10 2 7 16,10-2 1-16,0 0 18 0,0 0 14 0,0 0 13 15,0 0 34-15,27-23-7 0,19-4 9 16,13-9-3-16,8-5-26 0,9-6-3 16,21-12-9-16,13-3 8 0,7 1-11 0,5 0-11 15,6 6-13-15,-8 2-11 0,-2 4-11 16,-8 4-9-16,-18 10-11 0,-7 1-7 0,0 2-7 15,-9 6-7-15,-8 3-6 0,-10 3-6 16,-14 4-3-16,-13 5-6 0,-9 3-4 16,-5 2-3-16,-9 2-4 0,-8 4-12 0,0 0-36 15,0 0-70-15,-43 15-77 0,4-3-80 16,-19 11-83-16,-21-2-70 0,-3 4-179 0,-9 5-10 16,-2 3 48-16,0 3-181 0,-15 8-210 15</inkml:trace>
  <inkml:trace contextRef="#ctx0" brushRef="#br0" timeOffset="-150517.78">13048 7248 2145 0,'-17'7'56'0,"5"-1"22"16,2-1 21-16,10-5-2 0,-11 2 8 15,11-2 41-15,0 0 25 0,42-20 16 16,13-3 12-16,10-11-17 0,9-5-3 0,27-13-8 16,17-1 5-16,12-3-14 0,9 0-12 15,3 0-16-15,-3 2-9 0,5 2-14 0,-1 5-9 16,-3 3-9-16,-5 6-10 0,-11 3-7 15,-27 10-7-15,-11 4-9 0,-15 1-11 16,-3 2-22-16,-14 3-24 0,-11 5-19 0,-14-1-36 16,-8 6-46-16,-7 0-53 0,-6 1-46 15,-8 1-40-15,0 3-55 0,0 0-43 0,-39-3-90 16,10 3-163-16,-2 0 33 0,-6 2-224 16,-9-1-267-16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38:37.1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826 3492 2693 0,'-10'3'141'0,"10"-3"-6"0,-16 4-26 15,16-4-2-15,0 0 71 0,0 0-1 0,0 0 6 16,0 0-12-16,0 0 4 0,29-27 7 16,12 2 0-16,8-10-9 0,9-2 9 0,6-4-15 15,5-2-20-15,9 1-10 0,1-5-16 16,-1 1-17-16,-1 1-7 0,-3 3-9 16,-2 0-13-16,-2 4-22 0,-10 5-37 0,-6 5-51 15,-8 1-55-15,-11 11-44 0,-10 4-40 16,-7 9-46-16,-6 1-50 0,-9 5-51 0,-3-3-40 15,0 0-85-15,-27 37-97 0,-11-6-16 16,-11 6-339-16,-7 1-380 0</inkml:trace>
  <inkml:trace contextRef="#ctx0" brushRef="#br0" timeOffset="193.29">1076 3410 2455 0,'-45'26'2'16,"4"0"24"-16,10-6 15 0,6-3 18 0,6-4 12 16,3-2 17-16,7 1 43 0,1-4 27 15,8-8 32-15,0 0 28 0,0 0 18 0,35 1 6 16,-6-10 13-16,21-8-10 0,10-7-7 15,8-5-22-15,6-4-16 0,3-3-17 16,3-5-12-16,-5-1-25 0,1 1-10 0,-1-1-25 16,-1 1-25-16,-8 3-19 0,-2 2-26 15,-10 3-42-15,-2 3-58 0,-7 4-62 16,-10 9-74-16,-10 2-71 0,-7 5-105 0,-7 3-162 16,-5 4-135-16,-6 3 76 0,0 0-499 15,0 0-560-15</inkml:trace>
  <inkml:trace contextRef="#ctx0" brushRef="#br0" timeOffset="36700.89">13721 3853 883 0,'0'0'118'0,"-20"1"4"0,20-1-13 16,0 0 0-16,0 0 1 0,-13 2 8 15,13-2 10-15,0 0 6 0,-14 4 13 0,14-4 14 16,-12 4 12-16,12-4 4 0,-11 5 30 16,11-5 2-16,-14 4 2 0,14-4 0 0,-11 4-1 15,11-4-6-15,0 0-6 0,-14 4-12 16,14-4-5-16,0 0-10 0,0 0-7 0,-8 9 3 16,8-9 5-16,0 0-26 0,0 0-3 15,33 12 0-15,-12-10 15 0,9-1-8 16,4 1-6-16,13-2-7 0,23-2-8 0,3 1-8 15,1 0-7-15,4-3-7 0,-5 4-4 16,1-1-7-16,-6 0-7 0,-10 1-5 0,-12 0-5 16,1 1-3-16,1-1-1 0,-13 1-6 15,4-1 0-15,-6 0 0 0,0 0 1 0,-6 0 2 16,-2 3 2-16,-4-3 4 0,-5 0 5 16,1 0 4-16,1 0 4 0,-3 0-1 15,-1 0-3-15,-14 0-8 0,21 0-4 0,-21 0-51 16,18 0-24-16,-18 0 0 0,11-3 0 15,-11 3 0-15,16-1 0 0,-16 1 0 0,9-2 0 16,-9 2 0-16,4-5 0 0,-4 5-4 16,6-7-217-16,-6 7-59 0,0 0-64 0,0 0-41 15,-15-14-47-15,5 11-41 0,0 0-39 16,-1 1-41-16,-5-2-147 0,-3 3 21 0,3 1 70 16,-1 0-411-16,-3-1-495 0</inkml:trace>
  <inkml:trace contextRef="#ctx0" brushRef="#br0" timeOffset="38470.17">14234 2948 2724 0,'0'0'-64'16,"0"-22"33"-16,2 12 13 0,-2 10 9 15,4-15 4-15,4 9 16 0,1-1 22 0,-1 2 27 16,8-1 12-16,-3 2 6 0,5 2 6 16,-1 2-17-16,0 0 2 0,-1 6 9 0,-1 0-5 15,-1 1-1-15,2 4 1 0,-7 2 6 16,1 1 7-16,-6 4 1 0,0-1-2 0,-8 2-4 16,0 1-5-16,-6 4-5 0,-1-1-6 15,-3-2-5-15,4-2-5 0,1-3-6 16,-1-2 8-16,4-2 10 0,-2-2 12 0,8-10-1 15,-3 8-9-15,3-8-7 0,0 0-9 16,0 0-3-16,0 0-8 0,31-30-2 0,-16 14-6 16,2-1-1-16,5-5-3 0,1-3-5 15,2 0 13-15,-3 0-2 0,-1 0-3 16,-2 3-4-16,-3 2 9 0,-3 4 21 0,-1 3 22 16,-2 0 11-16,-5 3 7 0,1 2-3 15,-6 8-2-15,4-14-9 0,-4 14-9 0,0 0-5 16,0 0-24-16,0 0-2 0,0 0-4 15,0 0 0-15,0 0 1 0,-29 27-3 0,27-12 1 16,0 0 5-16,2 1-7 0,2 2 0 16,0-1-2-16,2 3-3 0,8-6 3 15,-5 5-9-15,3-6 2 0,2 2 0 0,1-3-31 16,1-3-44-16,-3-2-57 0,1-2-79 0,-2-2-84 16,-1-3-104-16,-9 0-99 0,16-8-265 15,-16 2 63-15,4-3 79 0,-4 9-421 16,-8-19-488-16</inkml:trace>
  <inkml:trace contextRef="#ctx0" brushRef="#br0" timeOffset="38671.21">14240 2758 3092 0,'-14'0'117'0,"14"0"8"0,0 0 0 15,0 0-6-15,-11-2-12 0,11 2 11 0,0 0 18 16,35-11 9-16,-16 3-5 0,10 2-7 15,6-4-16-15,-2-1-7 0,9 0-8 16,-3 1-14-16,14-5-8 0,3 0-30 0,-2 1-68 16,8 0-89-16,-6-2-90 0,2 2-110 15,-5 0-132-15,-11 2-188 0,-5 2 47 16,-12 0-314-16,1 2-377 0</inkml:trace>
  <inkml:trace contextRef="#ctx0" brushRef="#br0" timeOffset="39997.37">18728 3917 1420 0,'0'0'345'0,"-17"-5"-126"0,17 5-52 16,-18-5-27-16,18 5-13 0,-8-2 0 0,8 2 10 15,0 0-16-15,-11-3 11 0,11 3 32 16,0 0-5-16,0 0 6 0,0 0 11 0,0 0 12 16,0 0 7-16,0 0 1 0,44-10-8 15,-22 9 11-15,9-1-22 0,4-1-2 0,7-2-8 16,5 1-6-16,21-2-18 0,1 2-12 15,3-1-9-15,-2 0-10 0,-4 1-10 0,-12-1-10 16,-6 3 0-16,-5 1-23 0,-6-1-2 16,-4-1-6-16,-6 2-1 0,-2 1-12 0,-4-2-2 15,1 1 4-15,-7 0-14 0,1 1 7 16,-1-2-5-16,-3 2-3 0,-4-2-1 16,-8 2-2-16,17-2-7 0,-17 2-16 0,10 0-38 15,-10 0-44-15,0 0-58 0,0 0-76 16,0 0-70-16,0 0-66 0,0 0-80 0,0 0-89 15,0 0-230-15,0 0 90 0,0 0 67 16,0 0-340-16,0 0-404 0</inkml:trace>
  <inkml:trace contextRef="#ctx0" brushRef="#br0" timeOffset="44210.88">22400 3846 880 0,'-15'-5'274'0,"3"4"-66"0,12 1-53 15,-23-4-26-15,13 1-9 0,10 3-3 16,-17-4 3-16,17 4 3 0,-16-6 18 0,16 6-9 16,-13-3 3-16,13 3 8 0,-14-6 20 15,14 6-6-15,0 0-11 0,-17-1-8 16,17 1-8-16,0 0 0 0,-12-1-5 0,12 1 3 16,0 0 4-16,0 0 2 0,0 0 5 15,0 0 19-15,0 0 17 0,0 0 7 0,0 0 7 16,29 19-15-16,-5-10-9 0,7-1-1 15,5 4-10-15,1-2-4 0,17 4-12 16,-7-4-10-16,-6-1-5 0,-1-1-8 0,3 0-9 16,-2 0-5-16,1-2-6 0,1 0-5 15,-2 2-1-15,-1-3-4 0,3 3-1 0,0-4 2 16,-5 1 0-16,3 1-1 0,-6-1 0 16,-4-2-1-16,2-1 0 0,-2 3-1 0,-4-4-1 15,-4 2-1-15,1-2-3 0,-1 0-3 16,-4 3-3-16,-1-3-7 0,-1 0-2 0,1-1-7 15,-5 3-6-15,1-3-6 0,1 2-1 16,-3-1-18-16,1 1-25 0,-1-1 0 0,-2-1 0 16,-1 2 0-16,1-2 0 0,2 0 0 15,-3 2 0-15,-9-2 0 0,20 2 0 16,-12-2 0-16,1 0 0 0,-9 0 0 0,16-2 0 16,-7 2 0-16,-9 0 0 0,16-2 0 15,-16 2 0-15,13 0 0 0,-13 0 0 0,16-2 0 16,-16 2 0-16,14-1 0 0,-5 1 0 15,-9 0 0-15,14-3 0 0,-5 1 0 0,-1 1 0 16,2-1 0-16,2 1 0 0,1-2 0 0,-1 1 0 16,1 0 0-16,-1-1 0 0,3 0 0 15,-3 0 0-15,2 1 0 0,-1-1 0 16,-1 0 0-16,-1 0 0 0,3-2 0 0,-2 3 0 16,-3-1 0-16,1 0 0 0,-2 0 0 15,0-1 0-15,-8 4 0 0,13-4 0 16,-7 1 0-16,-6 3 0 0,12-7 0 0,-7 6 0 15,-5 1 0-15,8-8 0 0,-8 8 0 16,6-9 0-16,-6 9 0 0,4-8-49 0,-4 8-146 16,0 0-26-16,-4-12-37 0,4 12-41 0,-6-10-39 15,6 10-19-15,-13-6-15 0,3 4-14 16,0-1-9-16,10 3-8 0,-19-2-2 0,5 2-45 16,5 0-88-16,-3 0-62 0,12 0 40 15,-23 0-245-15,13 0-291 0</inkml:trace>
  <inkml:trace contextRef="#ctx0" brushRef="#br0" timeOffset="53052.04">6132 5075 957 0,'0'0'265'0,"-22"-2"-81"15,22 2-34-15,0 0-32 0,-17 0-26 16,17 0-15-16,0 0-7 0,-14 0-4 0,14 0 4 16,0 0 3-16,0 0 2 0,0 0 0 0,-15 0 1 15,15 0 13-15,0 0 8 0,0 0 10 16,-8 9 30-16,8-9-1 0,0 0 3 15,0 0-9-15,8 22 8 0,-8-22 9 0,11 11-1 16,-1-4-1-16,2 0 2 0,1 0-1 16,5 0-3-16,1-2-6 0,2 2-6 15,1-3-8-15,9 1-3 0,2-1-5 0,2-2-10 16,7 1-2-16,1-1-14 0,3-2-5 16,1 1-5-16,-1 1-9 0,5-2-2 0,-1 1-1 15,20-1-11-15,-14 0 3 0,-4 0-3 16,18-1-3-16,-14 1-5 0,12-2 15 0,2 4-5 15,-2-2-2-15,-12 1-1 0,-4-1-2 16,-1 2-5-16,3-2-4 0,-4 0-2 16,3 0 2-16,-1 0 0 0,16-2 0 0,0-1-3 15,0 2-4-15,-5-4 0 0,-6 3 4 16,9-2 2-16,-14 0-21 0,-8 2 0 16,1-3 0-16,-2 3-2 0,-1-1-7 0,1-2 1 15,-2 2 0-15,1 1 1 0,-5-1-4 0,-2-1 4 16,-2 2-3-16,0-1 4 0,-2 0-3 15,0 2-1-15,-4 0-4 0,-2 0-1 0,-2 1 8 16,3-3-6-16,-3 1 2 0,0 2 2 16,2 0-2-16,-3 0 4 0,3-2-1 0,0 2-4 15,-2-1 1-15,2 1 0 0,1-3 0 16,-1 3 0-16,2 0-1 0,-2 0-3 16,0 0 4-16,1 3-4 0,-1-3 3 15,-2 0-6-15,0 1 3 0,2 1-1 0,-3-2 4 16,3 2-4-16,-4 1 2 0,3-3-1 0,-3 1-1 15,0 0 5-15,1-1 2 0,-1 1 0 16,0-1 1-16,0 0 4 0,-1 0 0 0,1 0-4 16,-3 0 1-16,1 3 1 0,0-3-2 15,1 0-2-15,1 0 0 0,0 2-1 16,1-2 1-16,-1 1 1 0,0-1-5 0,1 1 1 16,-1 0 1-16,0-1-1 0,3 0 2 15,-7 0-3-15,4 1 0 0,-1-1 2 0,-1 0-1 16,0 3 1-16,-1-3-1 0,-1 0 1 15,1 0 0-15,-3 0-1 0,1 0 3 0,-1 0 1 16,1 0-2-16,-3 0 1 0,3 0 1 0,-3 0 2 16,-1 0 0-16,5 0-3 0,-9 0 0 15,6 0 2-15,-3 1-3 0,-1-1-2 16,-2 0 2-16,2 2-1 0,-10-2 2 0,19 0 1 16,-13 0-3-16,-6 0 6 0,15 0 1 15,-15 0 3-15,12 2 4 0,-12-2 4 0,13 0 2 16,-13 0 3-16,8 0 1 0,-8 0 1 15,14 2-1-15,-14-2-1 0,9 1 0 16,-9-1-1-16,12 2-3 0,-12-2-3 0,12 0-2 16,-12 0-2-16,13 1-2 0,-13-1-3 0,8 2-1 15,-8-2-1-15,10 0-2 0,-10 0-1 16,0 0-1-16,11 0-2 0,-11 0 0 0,0 0-2 16,10 3 0-16,-10-3 1 0,0 0-2 15,0 0 0-15,0 0-1 0,12 0-1 16,-12 0 4-16,0 0-3 0,0 0 0 0,0 0 0 15,0 0 0-15,0 0-3 0,0 0-3 16,0 0-24-16,0 0-32 0,0 0-62 0,0 0-83 16,0 0-117-16,0 0-107 0,-35-11-129 15,-70-1-352-15,55 1 133 0,3 1 102 16,-15-3-734-16,2-1-858 0</inkml:trace>
  <inkml:trace contextRef="#ctx0" brushRef="#br0" timeOffset="70117.63">7918 6328 1786 0,'0'0'209'0,"-25"-2"-38"0,25 2-24 15,-21 0 9-15,7 0 0 0,14 0 9 16,-19 0 29-16,19 0-23 0,-18 0 9 15,18 0-4-15,0 0 0 0,0 0 15 0,0 0 10 16,0 0-4-16,0 0 0 0,0 0-5 16,61-8-13-16,-29 2-11 0,5 0 1 0,2-1-12 15,2 1-16-15,-2 1-13 0,-7-1-15 16,-1 2-15-16,-1 1-8 0,-5 2-32 0,-4-1-67 16,-4 0-71-16,-3 4-81 0,-2 1-78 15,-5 2-83-15,-7 1-69 0,0-6-46 16,-19 18-108-16,-2-7-79 0,-10 6 39 0,-16 4-290 15,-7 0-359-15</inkml:trace>
  <inkml:trace contextRef="#ctx0" brushRef="#br0" timeOffset="70300.92">7678 6537 2416 0,'-35'14'-2'0,"10"-2"10"0,4-1 30 15,7-1 53-15,4-1 48 0,8-1 23 16,2-8 46-16,0 0 19 0,18 19 8 0,-5-15 3 16,9 0-5-16,7-4-11 0,6 0-16 15,13-4-16-15,18-2-18 0,0-3-18 0,-2 1-14 16,-2 0-12-16,-16 0-15 0,-5 2-12 15,-6 3-22-15,-6-4-49 0,-4 3-48 16,-1 2-65-16,-3-2-77 0,-8 1-68 0,-1 0-73 16,-4 2-50-16,-8 1-36 0,2-8-114 15,-2 8-89-15,0 0 35 0,-24-13-246 0,7 9-288 16</inkml:trace>
  <inkml:trace contextRef="#ctx0" brushRef="#br0" timeOffset="70573">7852 6306 2351 0,'0'0'27'0,"-5"-18"23"0,5 10 31 16,0 8 29-16,-4-12 32 0,4 12 53 16,0 0 4-16,-4-13-5 0,4 13-27 0,0 0-14 15,0 0 29-15,0 0 27 0,0 0 16 16,0 0-6-16,25 26 3 0,-17-12 18 0,5 6-8 16,1 1-9-16,5 6-6 0,-3 4-9 15,-1 2-9-15,5 11-16 0,1 3-13 16,-2-2-13-16,-5-2-16 0,-2-8-11 0,1 2-13 15,-5 0-11-15,2 1-8 0,-3-3-11 16,3 1-8-16,-6-2-12 0,0-4-44 16,0-3-71-16,-2-4-95 0,2-2-123 0,-3-2-105 15,1-4-133-15,2-5-215 0,0 0-47 16,2-5 62-16,-6-5-616 0,0 0-778 0</inkml:trace>
  <inkml:trace contextRef="#ctx0" brushRef="#br0" timeOffset="71201.72">8942 6369 3388 0,'0'0'-141'0,"0"-11"26"0,0 11 25 0,0 0 39 15,-8-24 48-15,0 13 31 0,2 1 21 16,-7 1 10-16,-3-2 35 0,-1 3 11 0,-1-1-19 16,-1 3 4-16,-2 4 4 0,-5-1 2 15,5 4-1-15,-4 2-1 0,-4 3 5 0,2 2-7 16,2 4-7-16,1 1-7 0,3 2-4 15,0 0-6-15,5 1-6 0,1 2-3 16,5-2 7-16,4 0-3 0,0-4-7 0,6 1-3 16,6-2-7-16,2 0-8 0,4-3 0 15,1-2-5-15,-1-2-4 0,3-1-7 0,1-3-5 16,-3-3-1-16,3-1-5 0,1-4-3 16,-1-3 0-16,-3 2 1 0,5-7-4 0,-5 2 1 15,-1 1 0-15,0-2 3 0,1 3-6 16,-5-1 1-16,0 4 2 0,-3 0 0 15,3 2 0-15,-4 1-4 0,-4 6 3 0,4-7 6 16,-4 7 22-16,0 0 22 0,0 0 12 0,0 0 10 16,0 0 6-16,-12 35 7 0,12-20 6 15,-7 1 6-15,5 6 18 0,2 1-14 16,-2 1 10-16,2 0-1 0,-2 6 0 0,2 0 4 16,-2 0 1-16,0-2 2 0,-2 1 3 15,0-2 0-15,-6 1-3 0,1-5-4 16,-1 2-7-16,-4-3-8 0,-3-4-9 0,-2-2-6 15,1-3-7-15,-1-4-9 0,1-4-9 16,1-4-3-16,0-1-7 0,1-3-7 0,1 0-5 16,-1-4-20-16,0 1-37 0,7-3-48 0,-3 1-71 15,6-2-75-15,-1 1-81 0,7 0-75 16,0-3-66-16,0 12-73 0,9-20-79 16,3 9-196-16,0 1 78 0,5 0 90 0,0 2-490 15,5-4-571-15</inkml:trace>
  <inkml:trace contextRef="#ctx0" brushRef="#br0" timeOffset="71702.64">9207 6399 2832 0,'0'0'-124'15,"0"0"33"-15,-17-5 32 0,17 5 35 0,-12-6 26 16,12 6 28-16,-14-9 23 0,11 4 20 16,3 5 11-16,-16-15 6 0,12 7 36 15,4 8-12-15,-2-17 9 0,2 17 3 0,2-23 2 16,2 11-20-16,8-2-1 0,-5-1 7 15,5 2-4-15,6-2-1 0,-1 1-9 0,0 5-4 16,-1 0-8-16,1 1-7 0,-5 6-5 16,2 2 0-16,-14 0 1 0,17 15 2 15,-9-3 2-15,-8 3-1 0,-4 5 3 0,-4 6-7 16,-5 7-6-16,-11 13-4 0,-1 3 13 16,-6 0-2-16,2 0-7 0,0 0 1 0,0-5 3 15,2-1 0-15,5-9-6 0,7-7 3 16,1-5-7-16,3-1-6 0,3-4 3 0,2-2 4 15,2-3 1-15,4-4 3 0,0-8-7 16,10 12-1-16,-10-12-10 0,12 8-3 16,-12-8-6-16,17 5-7 0,-9-4-5 0,-8-1-3 15,21 2-27-15,-11-2-61 0,1 0-79 16,1 0-99-16,0 0-85 0,1 0-83 0,-5 0-64 16,6-2-149-16,-3 0-40 0,3 0 45 15,-3-1-387-15,3 2-478 0</inkml:trace>
  <inkml:trace contextRef="#ctx0" brushRef="#br0" timeOffset="71852.05">9416 6768 3017 0,'10'-6'77'0,"-10"6"38"0,0 0 44 15,0 0 32-15,4-9 3 0,-4 9-4 16,0 0-17-16,0 0-17 0,4-12-11 0,-4 12-18 16,0 0-18-16,0 0-45 0,0 0-91 15,8-11-97-15,-6 7-118 0,-2 4-112 0,11-7-208 16,-11 7-32-16,6-6 80 0,-6 6-268 15,12-8-272-15</inkml:trace>
  <inkml:trace contextRef="#ctx0" brushRef="#br0" timeOffset="72236.99">9666 6389 2218 0,'0'0'99'0,"0"0"14"0,0 0-8 0,-4-15-9 16,4 15 26-16,0 0 46 0,0 0 12 15,0 0 31-15,18 27 16 0,-6-14-7 16,-5 7 4-16,7 1-15 0,-2 2-19 0,1 8-15 16,-5 1-16-16,-2-2-14 0,-4 1-14 0,-4 4-13 15,-4 3-9-15,-8 11-9 0,-5 0-13 16,-2-6-6-16,-1-12-9 0,1-4-7 0,3-9-6 16,3-3-2-16,1-7-7 0,3-5-3 15,11-3-9-15,-10-11-3 0,10-2 1 16,0 13-13-16,18-47-2 0,-5 16-18 0,16-12 0 15,0 3-2-15,0 1-1 0,-2 1 0 16,-1 8 0-16,-7 2 0 0,2 1 0 0,-7 0-1 16,1 5-2-16,-7-2 2 0,-2 4 3 15,-2 1-6-15,-8 2 1 0,0 0-3 16,-6 2 3-16,-1 2-2 0,-3 4 5 0,-3 2-11 16,1 1-25-16,-1 1-50 0,1 2-67 15,7 3-70-15,-5 2-91 0,6 1-94 0,1 0-211 16,-1 3-50-16,8-6 89 0,0 0-398 15,-2 18-454-15</inkml:trace>
  <inkml:trace contextRef="#ctx0" brushRef="#br0" timeOffset="72656.89">10033 6288 2594 0,'7'-18'-5'0,"-5"3"18"0,4 4 10 16,-4 1 25-16,-2 10 19 0,8-15 13 15,-8 15 12-15,0-12 1 0,0 12-2 0,0 0-5 16,0 0 15-16,0 0-19 0,0 0 17 16,0 0 7-16,0 0 5 0,0 0 2 0,-12 35-2 15,12-35-2-15,-4 23-6 0,4-10-7 16,0-1-8-16,2 1-8 0,2-3-5 16,2 2-6-16,-2-1-3 0,4-2-6 0,1-1-1 15,3 1-5-15,-2-4-5 0,5-2-1 16,-5-1-5-16,5-2 0 0,-15 0 6 0,27-5 5 15,-7-1 12-15,-9-2 2 0,3-1 5 16,0-1 8-16,-3-1 6 0,3 1 29 0,-6 1 11 16,-1 3-8-16,3-1 0 0,-10 7-7 15,12-9-12-15,-12 9-8 0,0 0-6 0,0 0 4 16,0 0 7-16,0 0-3 0,2 29-6 16,-2-29-3-16,-6 30-9 0,-2-12-5 0,2 4-8 15,0 2-2-15,1 3-6 0,1 0 9 16,-4-1-3-16,2 2-7 0,2-2-7 15,0 0-33-15,0 2-52 0,-3-3-74 0,1-1-95 16,2 1-104-16,-10-2-110 0,3-3-115 16,-3-2-269-16,-1-1 86 0,-1-6 72 0,7 0-550 15,-9-3-662-15</inkml:trace>
  <inkml:trace contextRef="#ctx0" brushRef="#br0" timeOffset="74689.91">11267 5685 3096 0,'16'-14'-150'0,"-7"1"27"15,3 5 30-15,-2 0 30 0,-3 1 23 0,-3 3 13 16,-4 4 13-16,10-8 8 0,-10 8 28 16,0 0 32-16,0 0 32 0,0 0 28 0,8 27-9 15,-12-4 14-15,-2 6 9 0,-2 10 22 16,0 18 6-16,-5 5 20 0,-3 4 6 16,3 3 1-16,-1 0 5 0,3 2 3 0,-7 1 10 15,3 4 10-15,1 3-35 0,-3-1-9 16,1 2-7-16,-1-3-13 0,3-4-14 15,-1-2-14-15,1-4-7 0,-1-6-13 0,9-7-11 16,-6-9-4-16,8-11-4 0,-2-5-12 16,3-3-5-16,-1-5-26 0,4-2-55 0,-4-7-78 15,4-2-122-15,-4-7-111 0,4-3-116 16,0 0-200-16,0 0-57 0,-14-18 59 0,3 5-474 16,-7-4-585-16</inkml:trace>
  <inkml:trace contextRef="#ctx0" brushRef="#br0" timeOffset="76308">11759 6353 2908 0,'-13'-2'-57'0,"5"-1"32"0,8 3 23 0,-17-3 11 15,17 3 5-15,0 0 7 0,0 0 36 16,0 0 22-16,0 0 16 0,0 0 7 0,38-16-22 15,-16 12 1-15,11 0-6 0,9-2-9 16,1 1-3-16,19-5-9 0,-12 5-2 0,-3 0-5 16,-5 0-5-16,-3 3-5 0,-6 1-49 15,0 0-76-15,-8 2-71 0,-3 2-82 16,-13 2-108-16,-5 0-178 0,-4-5 9 0,-10 15-130 16,-5-6-144-16</inkml:trace>
  <inkml:trace contextRef="#ctx0" brushRef="#br0" timeOffset="76462.03">11726 6500 1994 0,'-17'3'93'0,"9"0"-8"16,8-3-5-16,0 0 4 0,0 0 23 16,0 0 12-16,0 0-14 0,0 0 2 0,51-1-1 15,-22-3-6-15,11-2-12 0,3 0-8 16,0 1-7-16,3-1-9 0,1 0-11 0,-1 1-46 16,-5 0-79-16,-2 0-107 0,-6 2-105 15,-2-1-226-15,-2 1 8 0,-4 1-110 16,-4 2-110-16</inkml:trace>
  <inkml:trace contextRef="#ctx0" brushRef="#br0" timeOffset="77041.07">13170 6144 1816 0,'-10'-10'25'0,"-5"-1"5"16,5 2 14-16,-9 3 15 0,1 0 11 16,-7 2 8-16,0 0 7 0,4 2 0 0,-8 2 0 15,3 2-3-15,-3 4-4 0,2 3-1 16,-2 3-1-16,4 3-1 0,0 3-1 16,4-3-4-16,-1 0-5 0,3 3-2 0,5-1-3 15,3-2-4-15,1-1-6 0,6 0-7 16,0-1 0-16,4-3-1 0,0-10-9 0,8 19 0 15,2-11-8-15,1-2 5 0,3-1-6 16,-3-2-2-16,3-1-3 0,3-2-4 16,-1-2 2-16,-2-1 0 0,1-1-5 0,-1-2-1 15,3-1-5-15,-5-1 3 0,1-2-3 16,-1 0 4-16,1-3 16 0,-1 1 17 16,0 3 10-16,-3-1 13 0,-1 1 17 0,-2-1-3 15,2 5-25-15,-8 5-5 0,7-10-2 16,-7 10 1-16,0 0 25 0,0 0 12 0,0 0 8 15,8 28 11-15,-12-15 8 0,4-13 9 16,-4 31 1-16,1-12 5 0,-1 0 1 0,0-1 22 16,4 0-4-16,-6 3-29 0,2-4-5 15,-4 1-4-15,1 1-1 0,1 0 2 16,-10 1 9-16,3-1-6 0,-3-3-8 0,-5-1-11 16,0 0-6-16,-5-3-8 0,1-5-6 15,4 0-7-15,0-5-7 0,-1 0-5 0,1-4-5 16,3 1-9-16,-1-1-1 0,2-2-7 15,-1 1-1-15,7-1-13 0,1-2-37 0,-2 2-79 16,8-2-69-16,4 6-82 0,-3-9-67 16,3 9-88-16,11-13-73 0,-1 5-179 0,1 2-91 15,7 0 108-15,7-3-488 0,0 0-595 16</inkml:trace>
  <inkml:trace contextRef="#ctx0" brushRef="#br0" timeOffset="77526.96">13507 6187 2860 0,'0'0'-157'0,"0"0"32"15,-7-5 30-15,7 5 32 0,0 0 33 0,0 0 25 16,-6-14 13-16,6 14 13 0,0-12 10 16,0 12 12-16,0 0 9 0,0-24 5 0,0 24 7 15,6-18 3-15,-3 9 2 0,1-2-5 16,0 3 16-16,6 0-2 0,-2 0-6 16,-1 2-9-16,3 0-3 0,-10 6-6 15,19-7-3-15,-19 7-1 0,14 2-1 0,-14-2 1 16,12 12 4-16,-8-2 6 0,-4 1 10 15,-4 5-6-15,0 1 2 0,-8 5 0 16,-5 1-9-16,-1 2-1 0,-3 1-3 0,-12 11 1 16,2-3-15-16,-6 1 6 0,4-3 8 15,4-7-1-15,8-4 6 0,0-4-2 0,7-2 4 16,-2-2 1-16,7-3-2 0,-3-1 3 16,6-1 1-16,2-1-3 0,4-7 1 0,0 0-7 15,0 0-4-15,18 13-5 0,-18-13-4 16,25 2-6-16,-11 0-1 0,1-2-5 0,-1 0-6 15,1-2-29-15,3 2-62 0,-5-1-67 16,5 0-85-16,-18 1-78 0,29-2-51 16,-18 1-90-16,-1 0-153 0,2 1 15 0,-3-2-248 15,-9 2-310-15</inkml:trace>
  <inkml:trace contextRef="#ctx0" brushRef="#br0" timeOffset="77659.99">13595 6472 2300 0,'0'0'13'16,"0"0"25"-16,13-5 13 0,-13 5 16 0,0 0 18 15,0 0 3-15,8-5-9 0,-8 5-3 16,0 0-11-16,0 0-4 0,10-5-7 16,-10 5-39-16,0 0-76 0,11-5-98 0,-11 5-119 15,8-2-234-15,-8 2-162 0,10-6-170 16</inkml:trace>
  <inkml:trace contextRef="#ctx0" brushRef="#br0" timeOffset="78092.55">13963 6083 2045 0,'0'0'62'0,"0"0"-9"16,0 0-1-16,0 0 14 0,0 0 21 0,0 0 23 16,0 0 7-16,0 0 36 0,11 49-18 15,-7-30 8-15,4-1-13 0,-4 4-4 0,-2-2-32 16,2 1-7-16,-8 0-2 0,2 1-8 15,-10 2 0-15,1 0-11 0,-7-1-5 16,-3-2 12-16,0-4-7 0,1-2-3 0,-1-2-8 16,0-6-2-16,3-1-2 0,1-4-4 15,5-2-1-15,12 0-4 0,-17-8 2 0,17 8-10 16,0-12-3-16,0 12-3 0,21-23-3 16,0 9-11-16,8-2 7 0,14-6-4 15,5 0-1-15,5 0-2 0,-7 0-1 0,1 1-1 16,-9 4 0-16,-7 0-1 0,-3-2 22 15,-9 4 19-15,-2 0 15 0,-7 2 16 0,-6 0 1 16,-4 0-1-16,-8-1-7 0,-5 5-5 16,-9 0-7-16,-3-1-7 0,0 4-7 15,0 3-3-15,0-3-7 0,7 5-11 0,-1 1-44 16,5 1-56-16,3 1-68 0,5 2-66 16,6-4-76-16,0 0-75 0,0 0-100 15,21 13-193-15,0-12 36 0,5 2-294 0,-1-3-387 16</inkml:trace>
  <inkml:trace contextRef="#ctx0" brushRef="#br0" timeOffset="78461.92">14438 6038 2392 0,'11'-9'-8'0,"-7"1"29"16,-4 8 29-16,2-14 34 0,-2 14 25 0,0 0 41 15,0 0-7-15,0 0 17 0,-8-20 5 16,8 20-9-16,0 0-12 0,0 0-10 0,0 0 1 16,-17 1 2-16,17-1-6 0,0 0-6 15,-14 21-8-15,10-10-8 0,0-1-10 16,4 3-6-16,0 1-7 0,0-14-5 0,4 26-6 15,0-13-5-15,6 0-7 0,-2 1-3 16,5-2-4-16,-1-3-5 0,7 1-6 0,-3-5-4 16,-5 0-1-16,7-3 1 0,-3-2 3 15,-1-2 3-15,7-5 0 0,-3-1 5 16,1-3 19-16,2-5 2 0,1-1 1 0,-1 0 2 16,-4 1 7-16,-1-3-8 0,1 8 14 15,-5-2 6-15,0 4-7 0,-3-1-10 0,-3 5-6 16,0 2 5-16,-6 3 15 0,0 0 14 15,0 0 4-15,0 24 1 0,-10-7-3 16,1 6-3-16,-3 3-3 0,-2 3-6 0,-3 1-9 16,5 1-7-16,-5 0-7 0,3 0-4 0,-1-1-8 15,3 0-4-15,1 0-6 0,-1-5-10 16,0 0-52-16,5-1-99 0,-3-1-98 0,2-4-113 16,-2-2-108-16,3-2-123 0,-3-2-219 15,-2 1-26-15,-3-3 96 0,1-3-641 16,1 1-797-16</inkml:trace>
  <inkml:trace contextRef="#ctx0" brushRef="#br0" timeOffset="79776.89">11843 6951 3446 0,'-8'-16'-176'15,"4"2"31"-15,0 3 53 0,0 3 37 0,4 8 14 16,-6-14 15-16,6 14 4 0,0 0 16 16,0 0 37-16,0 0 26 0,0 0 18 0,0 0 6 15,-15 33 6-15,9-15-15 0,-2 9 11 16,-3 5-3-16,1 2 12 0,-5 0-6 15,-3 12-3-15,5-6-1 0,-7 6-2 0,7-6-9 16,-1-6 13-16,2 4-6 0,-1-2-5 16,5-1-6-16,0-2-6 0,-1-7-6 0,9-5-3 15,0-6-4-15,4 0-2 0,1-7-4 16,11-3-5-16,1-2-8 0,9-3 1 0,3-1-5 16,13-2-2-16,5-2-2 0,17-2-4 15,2 0-1-15,1 1-1 0,1 1 0 0,4-2-4 16,0 6-1-16,3-3-2 0,9 2 2 15,1 1-3-15,4 0 2 0,2 1-3 0,6 1 1 16,0 2-1-16,0 1 1 0,0 2 1 16,-4-3-3-16,0 5 0 0,-4-2 0 15,-6 0 0-15,2-2-4 0,-5 2 6 0,-5-3-2 16,1-3-1-16,-4 2 0 0,-1-4-1 16,-1 2-3-16,-2-3 3 0,-8-3 2 0,-6-1-3 15,-11 1 2-15,0-3-1 0,3 1-2 16,-9-1 6-16,6 1-6 0,-7-2 0 15,-1 0-2-15,-2-1 3 0,2-1-2 0,-2 1-1 16,0-2 2-16,-8 3-1 0,0-2 3 16,1 0 5-16,-5-3 16 0,2-1 4 0,-3-1 5 15,1-4 1-15,-2-4-1 0,-1 0-2 16,-1-2 4-16,-1 0 5 0,-3 0-1 16,1 4 0-16,-3-2-4 0,-1 4-2 0,4 1 0 15,-9 2-1-15,1-1 1 0,-2 2-7 16,0 3-2-16,-8 0-4 0,0 1-1 0,-5 0-4 15,-3 3-1-15,-2 1-13 0,-3 1-65 16,-2 4-80-16,-9-1-127 0,-3 2-131 0,-3 4-260 16,-7 6 14-16,-15 6 57 0,1 2-357 15,13 0-428-15</inkml:trace>
  <inkml:trace contextRef="#ctx0" brushRef="#br0" timeOffset="81732.14">12635 7997 2355 0,'0'0'-165'0,"4"-14"22"16,-4 14 24-16,4-18 26 0,2 9 26 16,-4-3 27-16,4 0 27 0,-3 3 31 0,-3 9 36 15,4-21 11-15,0 12 6 0,-4 9 11 16,0-16 14-16,0 16 3 0,0-15-2 0,0 15-2 15,0 0-4-15,0-14-2 0,0 14 7 16,0 0 6-16,0 0 5 0,0 0 4 16,0 0-15-16,-17 40 16 0,9-21 2 0,0 4 8 15,1 1 2-15,-3 5 7 0,-2 1-3 16,3 2-8-16,-3 1-5 0,-2 2-5 0,3-1-9 16,-3 2-8-16,-1-1-7 0,-3 11-8 15,5-7-5-15,1-5 7 0,-2-3-7 16,7-5-6-16,-1-3-5 0,2-4-5 0,-2-5 1 15,4-1-6-15,4-7-5 0,0-6-7 16,0 0-4-16,0 0-5 0,18-28-4 0,-10 11-4 16,5-3-4-16,3-2-2 0,1-2-4 15,1-1-1-15,3 3-2 0,-2-1-3 16,-1 7 2-16,7-5-5 0,-4 5 0 0,1 2 0 16,-1 0 1-16,4 1-1 0,0 2-2 0,4-3 1 15,-3 5 0-15,-1-4 1 0,8 0-2 16,-2 2 0-16,-6 1 2 0,8-3-2 15,-8 1 1-15,0 1-2 0,0-1 3 0,-3 0-1 16,-1-1 1-16,0-2 0 0,-5 1 1 16,-3 0 4-16,-5 0 1 0,2-4 3 15,-2 2-2-15,-1 1 4 0,-3 2 2 0,0 1 6 16,-2 1-2-16,-2 11 1 0,0-17-3 16,0 17-2-16,0 0-1 0,0 0-3 15,-10-9 7-15,10 9 5 0,0 0 9 0,-25 22 7 16,10-8 1-16,1 6 11 0,1-2 5 15,-11 8 1-15,3 2 6 0,4 0 0 0,-5 3-4 16,5-3 1-16,-3 2-9 0,3-1-6 16,0-3-20-16,5 1-2 0,-2-3-3 0,3-3 0 15,1 0-4-15,2-4 0 0,1 1 6 16,-3-2-9-16,6-2-26 0,0-1-43 0,0-3-49 16,0 0-53-16,0-1-56 0,3 0-51 15,-3-2-46-15,4-7-54 0,-8 15-38 0,8-15-111 16,-4 9-159-16,4-9 71 0,0 8-354 15,0-8-433-15</inkml:trace>
  <inkml:trace contextRef="#ctx0" brushRef="#br0" timeOffset="83530.92">13292 8340 2453 0,'8'-9'-101'0,"-8"9"24"0,0 0 23 16,0 0 22-16,6-11 24 0,-6 11 25 15,0 0 14-15,0 0 17 0,0 0 20 0,-2-17 4 16,2 17 7-16,0 0 4 0,0 0 7 16,-12-10 3-16,12 10 9 0,-11-6 18 0,11 6-6 15,-18-1 6-15,18 1-9 0,-21 0-3 16,21 0-8-16,-25 5 2 0,11 1-24 15,-1 0 3-15,1 2-8 0,0-1-4 0,3 2-4 16,3-1-1-16,0 3-3 0,-1-1-1 16,9-1-3-16,0-9 1 0,0 0 2 0,11 23 4 15,-1-18 1-15,5 0-4 0,3-2-2 16,3-3-6-16,-3 0-2 0,3 0-2 16,0-3 4-16,-1 0 5 0,-3-1 4 0,-3-3 0 15,1 1-4-15,-5-2-8 0,-2-1-2 16,-1 1-7-16,-3-1-3 0,-4 9-4 0,0-16-3 15,0 16-5-15,-11-12-3 0,11 12-23 16,-16-13-66-16,6 10-87 0,3 0-92 16,7 3-116-16,-18-3-143 0,10 4-150 0,-1 3 45 15,9-4-330-15,-20 6-417 0</inkml:trace>
  <inkml:trace contextRef="#ctx0" brushRef="#br0" timeOffset="84848.89">7696 7355 2367 0,'0'0'-137'0,"0"0"32"16,0 0 12-16,-18 2 32 0,18-2 18 15,0 0 26-15,0 0 26 0,-12 2 25 16,12-2 14-16,0 0 12 0,0 0 14 0,0 0 9 16,-13 5 7-16,13-5 9 0,0 0 8 15,0 0 26-15,0 0 3 0,0 0 1 0,0 0-12 16,0 0 5-16,0 0-23 0,0 0 8 16,0 0 3-16,0 0-4 0,0 0 2 15,0 0-1-15,50-4-8 0,-38 4-6 0,3-1-7 16,1 1-4-16,1 0-7 0,5 0-9 15,-1 0-2-15,0 0-5 0,4 0-4 0,1 0-9 16,-1 0-3-16,2 0 1 0,0 0-3 16,0 0 2-16,8 0 0 0,-2-2 0 15,2 0 1-15,8-1 0 0,3 1 3 0,18-2-6 16,6-2-1-16,2 0-4 0,7 1 0 16,10-3-7-16,-4 1 3 0,6 3-9 0,-1-4 0 15,-3 3-4-15,-2 1 0 0,0-1-6 16,3-1 4-16,-7 2-4 0,2-2 0 15,-3 2-4-15,-9-1-2 0,-3-2 2 0,-6 4-1 16,-11-3-4-16,-9 3 0 0,-9-1-2 16,-2 0 0-16,-2 1 1 0,-7-1 16 0,3 1 6 15,-8 2 3-15,1-3 4 0,-3 2-1 16,-3 1-4-16,1 0-4 0,-13 1-5 16,26-4 1-16,-26 4-8 0,17-1 0 0,-17 1-5 15,18 0 0-15,-7 0 1 0,-11 0-4 16,21 0 3-16,-9 1-3 0,-12-1 0 0,27 3-2 15,-15-2-4-15,1 0 3 0,-13-1-2 16,24 1 3-16,-24-1-3 0,17 0 0 16,-17 0 3-16,18 2-3 0,-18-2 1 0,9 0 1 15,-9 0-1-15,0 0-4 0,16 4-25 16,-16-4-23-16,7 0-33 0,-7 0-37 0,0 0-54 16,0 0-46-16,0 0-55 0,0 0-60 15,0 0-69-15,0 0-148 0,-25 17-102 16,18-11 45-16,-11 1-343 0,1 1-426 0</inkml:trace>
  <inkml:trace contextRef="#ctx0" brushRef="#br0" timeOffset="85847.13">8823 7746 2514 0,'0'0'-89'16,"-4"-21"29"-16,4 21 25 0,-3-19 32 15,-1 11 32-15,4 8 26 0,-10-17 20 0,8 9 19 16,2 8 21-16,-6-15-1 0,6 15 12 16,-6-12 17-16,6 12 0 0,-3-9-7 0,3 9-7 15,0 0-13-15,0 0-11 0,-4-11-6 16,4 11 23-16,0 0 8 0,0 0 7 0,0 0 5 15,0 0-2-15,-2 36-2 0,0-23 4 16,0 5-2-16,0 2-6 0,-2-1-7 16,0 3-4-16,-2 1-9 0,3 3-5 15,-3 2-12-15,0 1-5 0,-2-1-11 0,-2 4-5 16,3 1-7-16,-5-2-3 0,2 0-8 0,-1-4-5 16,1-1-2-16,0-1-3 0,1-4-2 15,3-2-6-15,2-5 1 0,-4 0-10 16,4-6-1-16,4-8-1 0,-7 9-6 0,7-9-4 15,0 0-2-15,0 0-1 0,0 0-8 16,0 0 2-16,29-37-1 0,-14 26 2 16,-5-1-7-16,5 0 3 0,-1 1-3 0,5-1 0 15,1-1-2-15,3 2 3 0,-2-1-8 16,4-1 4-16,-3 1 0 0,3 1 4 0,0 0-4 16,-3 2 4-16,-1-3-6 0,0 3 5 15,-1 0-2-15,-3-1 0 0,0 2 0 0,-1-1 0 16,1-1-1-16,-5 1 3 0,2-4-4 15,-1 1 1-15,-1-1-4 0,1-2 5 0,-5 3-1 16,2-1 2-16,-2 1-4 0,-1 2-1 16,-3 0 4-16,0 2-20 0,-4 8-1 0,10-15 1 15,-6 8 1-15,-4 7-4 0,0 0 5 16,3-11-2-16,-3 11 6 0,0 0 1 0,0 0 3 16,0 0 3-16,0 0 2 0,-15 36 2 15,9-22 5-15,-2 3 12 0,-1 5 9 16,-1 0 3-16,0 1 4 0,-1 0 4 0,1 2 0 15,-6 3 8-15,3 0 2 0,-1 0-1 16,1-4-7-16,1 0-3 0,-1-2-2 0,1 1 0 16,0-4-4-16,3-3-1 0,1 0-4 15,2-2-1-15,-2 0 2 0,4-4-5 0,-3 1-3 16,3-3 1-16,4-8-20 0,-8 15-56 16,6-10-64-16,2-5-87 0,-8 8-90 15,8-8-82-15,0 0-90 0,0 0-134 0,0 0-127 16,0 0 52-16,0 0-507 0,0 0-651 0</inkml:trace>
  <inkml:trace contextRef="#ctx0" brushRef="#br0" timeOffset="86602.88">9393 8155 2972 0,'0'0'-183'15,"0"-21"34"-15,0 21 25 0,0 0 41 0,0 0 39 16,0-13 34-16,0 13 32 0,0 0 20 15,-4-13 14-15,4 13 7 0,-6-7 9 0,6 7 15 16,-15-5 33-16,15 5 14 0,-18-3 6 16,18 3 11-16,-25 3-15 0,12 1 13 15,-3-1 5-15,-1 2 0 0,1 0-7 0,1 1-11 16,-1 2-4-16,-1-1-9 0,5 1-4 16,-1 3-9-16,1-3-8 0,4 0-6 0,2 3-6 15,-1-2-5-15,7-9-7 0,0 18-7 16,0-18-4-16,4 16-6 0,5-8-4 15,3-2-6-15,-2-1-4 0,5 1-1 0,-1-1-6 16,1-3-6-16,-1 0-2 0,-1 1-2 16,-13-3 0-16,25 0-5 0,-9-3-2 15,-8-1-2-15,5 0-3 0,-5-3-3 0,0 0 2 16,-2-1-5-16,1 0 1 0,-1 0-2 16,-6 8 2-16,10-15 6 0,-4 7 5 0,-6 8-1 15,7-10 2-15,-7 10-3 0,2-9-2 16,-2 9-2-16,0 0 0 0,0 0-1 0,0 0 11 15,0 0 21-15,0 0 8 0,0 0 6 16,0 0-3-16,12 28-8 0,-12-18 11 16,4 1 4-16,-4 2 2 0,4 0 1 0,0 0-4 15,0 0-2-15,1-1-5 0,7 1-2 16,-6 0 10-16,9-3-2 0,-1 0-7 0,1-3-3 16,7 1-10-16,-1-5-30 0,0 3-89 15,4-5-117-15,-3-1-147 0,7-5-177 0,-4 3-300 16,-4-4 40-16,1-1 116 0,-3-2-620 15,-1 1-737-15</inkml:trace>
  <inkml:trace contextRef="#ctx0" brushRef="#br0" timeOffset="129928.23">2886 8425 758 0,'-14'2'260'16,"-1"-1"-65"-16,1 1-46 0,-2-1-28 0,1 1-11 16,-1-2-5-16,-1 1 2 0,1 2 0 15,3-3 7-15,13 0 7 0,-23 4 5 16,23-4 0-16,-12 0-1 0,12 0 41 0,0 0 6 15,0 0 2-15,56-7-2 0,-13-2-3 16,34-2-21-16,13-3-3 0,14-2-10 0,11-3-6 16,26-2-8-16,0-3-7 0,1-2-4 15,-1 4-3-15,3-1-4 0,-1 5-4 16,-3-1-9-16,-26 6-3 0,-5-1-8 0,-7 1-6 16,-9 4-6-16,-5 1-3 0,-13-1-6 15,-5 3-6-15,-18 0-4 0,-13 3-3 0,-6 0-6 16,-4 0 0-16,-6 1-6 0,0 0 0 15,-7-1-4-15,-1 2-1 0,-1-1-2 16,-14 2-29-16,12-3-54 0,-12 3-61 0,0-6-63 16,0 6-81-16,0 0-81 0,-39-11-75 15,10 7-244-15,-6 1 71 0,-12-2 73 0,-20 0-273 16,-7 2-279-16</inkml:trace>
  <inkml:trace contextRef="#ctx0" brushRef="#br0" timeOffset="130711.67">2682 8272 2049 0,'0'0'-101'0,"-15"-7"23"16,15 7 18-16,-14-4 26 0,14 4 22 0,-15-4 17 15,15 4 15-15,-16-4 17 0,16 4 13 16,-15-5 20-16,15 5 10 0,-14-1 4 16,14 1 6-16,0 0-2 0,-12-5 2 0,12 5-7 15,0 0 0-15,-13-2-10 0,13 2 4 16,0 0 1-16,0 0 9 0,0 0-11 0,0 0 13 15,0 0 7-15,0 0 8 0,0 0 33 16,35-13-5-16,-18 5 0 0,1 1-7 16,1-3-7-16,4-1-8 0,-2 0-5 0,3-1-9 15,-1-3-7-15,0 0-9 0,2-4-3 16,-1 0-8-16,-1 0-6 0,-2-2 0 0,-1-1-5 16,-3 3-4-16,1-6-4 0,-1-4-16 15,-2 0-4-15,-1-3-4 0,0-2-2 16,3-14-1-16,-3 5-5 0,1-4-4 0,1-1-1 15,-3 9-3-15,1 6-2 0,-1-4-1 16,9-5 0-16,-1-1-1 0,2 3-2 0,-3 5-2 16,-3 4 2-16,0 0-4 0,3 2 0 15,-1-1 2-15,10-8-2 0,-2 0 0 0,-3 7-2 16,-3 4 2-16,14-9 1 0,-4 1-2 16,4 3 0-16,4-1 1 0,-1 3-1 15,3 1-1-15,4 2 2 0,-5 1-3 0,5 2 1 16,-8 8 0-16,-4 2 1 0,-4 3-2 15,0 5 1-15,0 2 0 0,-4 1 1 0,-2 6 0 16,4 2 1-16,-3 4 0 0,1 2 2 16,-2 4-2-16,0 3 2 0,3 4-2 15,-5 0 2-15,2 4 0 0,-2 2 0 0,8 10 2 16,1 0-1-16,-3-3 1 0,-2-3-1 16,0 6 1-16,4 0 2 0,-4-1 3 0,2 2 4 15,-1 0 0-15,-1 2 4 0,-2 1 6 16,0 0 2-16,3-1 0 0,-5-7 6 0,4 4 5 15,6-3 5-15,6 0 4 0,-2-8 5 16,0-5 5-16,0-5 2 0,-1-2 6 16,3-7-8-16,0 0-1 0,-4-5-6 0,0 0 0 15,-6-3-11-15,0-1 1 0,0-1 13 16,-1-2-14-16,-5 0-49 0,-2-2-82 16,-1-1-109-16,-3-1-131 0,-3-2-152 0,-4 0-225 15,-3 4 59-15,-5 6 95 0,4-13-411 16,-4 13-447-16</inkml:trace>
  <inkml:trace contextRef="#ctx0" brushRef="#br0" timeOffset="131479.32">3056 7533 2429 0,'0'-13'-160'0,"0"13"22"0,0-22 26 15,0 22 37-15,2-20 35 0,0 11 30 0,-2 9 24 16,2-17 15-16,-2 17 10 0,6-9 23 16,-6 9 28-16,0 0 26 0,0 0 12 15,0 0 33-15,15 35 21 0,-9-7-6 0,2 10 15 16,1 17 12-16,5 4 8 0,-2-1 5 15,-1 1-4-15,1 2-1 0,-2-4-9 16,-1 1-5-16,-1-3-11 0,-2-8 8 0,-2-7-19 16,0-2-14-16,0-1-12 0,-1-6-38 0,1-3-4 15,0 2-14-15,2-5-2 0,-4-4-17 16,4-1-4-16,-2-2-18 0,-1-3-39 0,-1-3-43 16,-2-2-77-16,2-6-79 0,-2-4-66 15,0 0-55-15,0 0-59 0,0 0-36 16,-13 4-154-16,13-4-78 0,0 0 41 0,-22-12-284 15,13 6-359-15</inkml:trace>
  <inkml:trace contextRef="#ctx0" brushRef="#br0" timeOffset="131812.13">2748 8155 2312 0,'0'0'-1'0,"0"0"28"0,0 0 4 15,0 0 13-15,0 0 21 0,0 0 21 0,0 0 19 16,0 0-9-16,0 0 9 0,-17 44 2 15,7-31-7-15,2 2 15 0,-4 0-9 16,1 4-13-16,1 0-6 0,-3 1-10 0,3 0-5 16,0-2-9-16,1 0-16 0,1-3-63 15,-2-2-78-15,6-2-90 0,0-2-93 0,-1-4-223 16,5-5-45-16,-4 7 83 0,4-7-103 16,0 0-65-16</inkml:trace>
  <inkml:trace contextRef="#ctx0" brushRef="#br0" timeOffset="132016.17">2940 8076 1798 0,'6'-14'153'0,"-1"6"10"0,-5 8-22 0,2-9 0 15,-2 9-4-15,0 0 19 0,0 0 27 0,0 0 8 16,-21 26-5-16,11-12-7 0,-1 7-14 16,-3 1-15-16,-1 5-12 0,-3 1-14 15,3 0-11-15,-3 1-11 0,1 1-10 0,1 0-24 16,3 0-7-16,1-6-14 0,2 0-52 15,5-6-70-15,-1 0-69 0,0-5-61 0,4-1-59 16,0-7-59-16,2-5-149 0,0 0-92 16,0 0 44-16,0 0-132 0,0 0-148 15</inkml:trace>
  <inkml:trace contextRef="#ctx0" brushRef="#br0" timeOffset="132231">3048 7948 1818 0,'12'-20'31'0,"-4"3"32"0,-2 6 20 15,-3 4 8-15,-3 7 4 0,0 0 15 16,0 0 19-16,0 0 15 0,0 0 39 0,0 0 1 16,-19 41-6-16,11-18-7 0,1 3-10 15,-5 5-10-15,2 2-15 0,1 1-12 16,-1 2-11-16,0-2-13 0,2 2-7 0,3-4-8 16,-1-2-29-16,4-1-63 0,-2 0-84 15,2-5-87-15,0-1-95 0,2-3-97 0,0-3-219 16,0-4 50-16,0-6 68 0,4-1-135 15,-4-6-105-15</inkml:trace>
  <inkml:trace contextRef="#ctx0" brushRef="#br0" timeOffset="132397.98">3182 8253 1885 0,'0'0'114'0,"0"-13"18"16,0 13 0-16,0 0-5 0,0 0 3 0,0 0 7 15,0 0 30-15,0 0-10 0,0 0-6 16,-39 25-11-16,30-12-14 0,-1 2-15 0,-2 0-11 15,5 1-17-15,-3 6-74 0,4-5-87 16,-2 0-107-16,2 1-123 0,3 0-260 16,1-4 59-16,0-3 79 0,2-11-122 0,7 15-55 15</inkml:trace>
  <inkml:trace contextRef="#ctx0" brushRef="#br0" timeOffset="133064.94">4562 7558 1445 0,'-8'-9'-56'0,"8"9"16"15,-8-16 23-15,6 8 22 0,2 8 31 16,-3-11 24-16,3 11 24 0,0 0 14 0,-6-15 19 16,6 15 14-16,0 0 13 0,-2-11 8 15,2 11 4-15,0 0-3 0,0 0-7 0,-8-9 1 16,8 9 13-16,0 0 12 0,0 0 11 16,-2 43 3-16,2-18 4 0,-2 8 0 15,0 7-3-15,0 4-5 0,-4 17-9 0,3-1-12 16,-1-1-10-16,0-9-9 0,4-6-17 15,-2-3-13-15,0 1-13 0,2-8-4 0,0-1-13 16,0-2-5-16,2-3-7 0,-2-1-16 16,0-4-51-16,2-3-78 0,-2 0-85 15,2-4-92-15,0-4-97 0,-2-2-121 0,0-3-192 16,0-7 35-16,2 11 84 0,-2-11-279 16,0 0-309-16</inkml:trace>
  <inkml:trace contextRef="#ctx0" brushRef="#br0" timeOffset="133314.54">4851 7684 2452 0,'0'-16'54'16,"2"3"19"-16,0 4 15 0,-2 9 3 16,0 0 0-16,0 0 13 0,0 0 21 15,0 0-8-15,0 0 22 0,0 0 1 0,-33 40-2 16,17-17-2-16,1 5-4 0,-5 2-2 15,-3 12-7-15,0-1-8 0,-1 0-11 0,3-8-5 16,4-1-13-16,1-1-7 0,1-1-10 16,-1-2-2-16,5-3-14 0,-1-2-42 0,0-3-67 15,5-3-82-15,1-3-82 0,0 0-86 16,2-4-72-16,2-6-241 0,2-4 35 0,0 0 88 16,0 0-191-16,0 0-181 0</inkml:trace>
  <inkml:trace contextRef="#ctx0" brushRef="#br0" timeOffset="133531">4930 7781 2047 0,'6'-13'69'0,"-4"4"23"0,2 1 0 15,-4 8 1-15,0 0 11 0,0 0 30 16,0 0 9-16,0 0 23 0,0 0-1 0,0 0-1 16,-22 30-7-16,11-15-11 0,-3 4-11 15,1 2-11-15,-5 3-12 0,-1 1-11 16,-1 1-9-16,1 0-7 0,2-2-10 0,-1 1-7 15,1-5-38-15,5-1-60 0,2-2-72 16,1-2-81-16,5-2-74 0,-2-4-72 0,6-1-198 16,0-8-28-16,6 6 61 0,-6-6-158 15,19-3-149-15</inkml:trace>
  <inkml:trace contextRef="#ctx0" brushRef="#br0" timeOffset="133732.68">5048 7777 1952 0,'6'-17'57'0,"-2"4"24"0,0 4 24 0,-4 9 43 15,4-13 0-15,-4 13 0 0,0 0-2 16,2-11-15-16,-2 11 23 0,0 0 18 16,0 0 3-16,-10 37-2 0,4-20-11 0,-2 2-4 15,1 3-12-15,-1 0-15 0,0 2-10 16,0 1-12-16,-1-1-9 0,-1 0-10 0,0 1-6 16,1-3-12-16,-1 2-57 0,2-2-86 15,-1-3-89-15,1-2-109 0,0 1-116 0,0-2-254 16,-1-1 67-16,3 0 81 0,-2-2-254 15,2-3-237-15</inkml:trace>
  <inkml:trace contextRef="#ctx0" brushRef="#br0" timeOffset="135316.21">4825 7621 2064 0,'0'0'-1'0,"-29"6"17"0,29-6 10 16,-13 5 13-16,13-5 27 0,-12 6 31 15,12-6 30-15,-10 5 28 0,10-5 28 0,0 0-2 16,-15 2-1-16,15-2-11 0,0 0-12 15,-8-17-10-15,8 17-5 0,4-24-3 16,0 4-8-16,4-6-9 0,1-7-7 0,9-14-4 16,3-6-9-16,2-5-6 0,3-3-5 15,5 2-5-15,0-6-4 0,2 2-7 0,1 1-5 16,1-1-5-16,2 3 16 0,0 3-1 16,-2 6 0-16,0 4 1 0,-4 5-7 15,-4 4-3-15,-6 9 0 0,-3 7-12 0,-3 5 2 16,-5 1-7-16,0 3-8 0,-1 2-3 0,-1 1-6 15,0 1-4-15,-4 2-1 0,-4 7-5 16,9-12-3-16,-9 12-12 0,4-5-31 16,-4 5-49-16,0 0-55 0,0 0-76 0,0 0-67 15,0 0-63-15,0 0-63 0,0 0-76 16,0 0-187-16,0 0 47 0,0 0-369 0,-19-4-454 16</inkml:trace>
  <inkml:trace contextRef="#ctx0" brushRef="#br0" timeOffset="135584.17">5252 6503 2591 0,'0'0'-85'16,"-12"-11"30"-16,12 11 32 0,-11-8 35 16,11 8 24-16,-10-9 19 0,10 9 12 0,-8-7 7 15,8 7 2-15,0 0 5 0,0 0 4 16,0 0-3-16,0 0 4 0,23-18 2 16,-7 15-9-16,7 2-2 0,2 1 2 0,2 0-2 15,2 1 6-15,2 4 6 0,-3-2-12 16,-1 2 18-16,-8 3 20 0,-1-1 17 15,-5 3 9-15,-5 2 5 0,-6 0 1 0,-2 2 10 16,-4 6-9-16,-4 2-12 0,0-3-14 0,-1 4-13 16,-3-2-8-16,2 0-13 0,3-1-9 15,1-4-16-15,0 1-40 0,2-4-77 0,0 2-91 16,4-4-100-16,2 1-103 0,0-5-104 16,2 0-218-16,4-1 39 0,-8-6 84 0,0 0-283 15,19 0-317-15</inkml:trace>
  <inkml:trace contextRef="#ctx0" brushRef="#br0" timeOffset="136049.51">6126 5856 2451 0,'8'-16'39'0,"-5"4"25"0,1 3 13 0,-2 1 12 16,-2 8 9-16,0 0 15 0,0 0 2 0,0 0 31 16,0 0 14-16,0 0 9 0,8 29 5 15,-12-9 1-15,-2 6 3 0,-1 7-10 16,-7 3 0-16,-3 13-13 0,-5-3-9 0,-3-2-11 16,-2 3-11-16,-2-6-13 0,-4-3-8 15,2 0-12-15,4-10-7 0,2-4-9 16,1-3-4-16,-1-2-4 0,6-6-10 0,1-2-3 15,3-3-4-15,-1-4-6 0,5-2-4 16,11-2-6-16,-18-7-6 0,18 7-5 0,-6-15 2 16,6 15-11-16,6-27 2 0,2 13 0 15,2 0-2-15,5-4-2 0,1 3-4 0,1 0 1 16,2 2-2-16,1 4-1 0,-3 2-1 16,1 2-1-16,-1 4-1 0,1 1 5 15,1 1 0-15,0 2 2 0,1 3 2 0,-1 0 5 16,1 0-2-16,-3 2-1 0,0-3-3 15,1 2 2-15,-1 1-3 0,-1-1-2 0,-1-1-7 16,-1 0-18-16,-3 0-48 0,5-3-64 16,-4 2-75-16,1-4-79 0,-1 0-87 0,1-2-81 15,-1-1-223-15,2-2 2 0,-1 1 81 16,-1-2-323-16,1 0-394 0</inkml:trace>
  <inkml:trace contextRef="#ctx0" brushRef="#br0" timeOffset="137602.09">5562 7236 2355 0,'-8'-8'-74'0,"8"8"21"0,-10-10 21 0,10 10 32 16,-9-10 24-16,9 10 16 0,-16-5 14 16,7 2 12-16,9 3 12 0,-22 3 11 15,9 2 3-15,-1 3 26 0,1 1-2 0,-1 4 15 16,2 0-33-16,-1 2-1 0,3-1 0 16,2 0 3-16,1 1-1 0,3-3 5 0,2 1 3 15,2-13 3-15,0 21-1 0,7-12 0 16,1-1 0-16,4-4-3 0,1 0-7 0,5-4-6 15,-1 0-7-15,1-2-6 0,-1-1-6 16,-3 0-7-16,-3-2-5 0,-1-2-5 0,-2 2-7 16,-8 5-7-16,6-13-3 0,-6 13-5 15,0-13-4-15,0 13-4 0,0 0-2 16,-10-19-14-16,10 19-32 0,-6-9-56 0,6 9-69 16,-2-8-70-16,2 8-61 0,0 0-42 15,0 0-33-15,0 0-92 0,10-5-116 0,-10 5 12 16,15 0-190-16,-15 0-229 0</inkml:trace>
  <inkml:trace contextRef="#ctx0" brushRef="#br0" timeOffset="137707.17">5659 7274 1939 0,'0'0'7'16,"17"-6"31"-16,-17 6 19 0,10-4 12 0,-10 4 1 15,0 0-6-15,0 0-5 0,0 0-7 16,0 0-2-16,0 0-7 0,0 0-6 0,0 0-19 16,0 0-68-16,0 0-74 0,13 4-82 15,-13-4-180-15,10 4-205 0,-2-4-91 16</inkml:trace>
  <inkml:trace contextRef="#ctx0" brushRef="#br0" timeOffset="138002.03">6002 7149 1653 0,'0'0'54'16,"0"0"15"-16,-4-17 11 0,4 17 6 0,0 0 14 16,-14-7 8-16,14 7 15 0,0 0 10 15,-27 9 8-15,27-9 27 0,-17 11-7 0,7-4-5 16,0 3-6-16,3-2-9 0,1 2-7 15,6-10-17-15,-4 17 4 0,4-17-8 16,2 16-4-16,6-8-9 0,1-3-8 0,3 0-9 16,1-2-7-16,3-1-11 0,-1-2-2 15,-1 0-8-15,-14 0-3 0,27-2-7 16,-17-3-4-16,-2 1-7 0,-8 4-6 0,11-13 4 16,-9 4-6-16,-2 9-4 0,-2-16-7 15,2 16-17-15,-9-19-42 0,5 13-39 0,-2-2-50 16,2 1-64-16,4 7-80 0,-6-11-79 15,6 11-218-15,-4-8 14 0,4 8 67 16,0 0-197-16,0 0-183 0</inkml:trace>
  <inkml:trace contextRef="#ctx0" brushRef="#br0" timeOffset="138653.95">6296 6943 1751 0,'0'0'-53'16,"0"0"34"-16,0 0 17 0,0 0 9 0,0 0 14 15,0 0 16-15,0 0 11 0,0 0 13 16,-19 8 7-16,19-8 1 0,0 0-3 15,0 0-4-15,0 0-9 0,0 0-3 0,0 0-7 16,0 0-2-16,0 0-6 0,0 0-1 16,0 0-3-16,0 0 0 0,0 0 6 15,0 0 4-15,0 0 12 0,0 0 9 0,0 0 7 16,0 0 5-16,0 0-1 0,0 0 4 16,0 0-2-16,0 0-1 0,0 0 0 0,0 0 1 15,0 0-8-15,0 0 1 0,0 0-6 16,0 0-1-16,0 0-8 0,0 0-3 0,0 0-2 15,0 0-13-15,0 0 12 0,0 0-4 16,0 0-22-16,0 0 3 0,0 0 5 16,0 0 4-16,0 0 1 0,0 0-1 0,-12 4 1 15,12-4-3-15,0 0 3 0,0 0-9 16,0 0-1-16,0 0 0 0,-7 9-2 0,7-9-4 16,0 0-1-16,-4 8 2 0,4-8 2 15,0 0 9-15,-2 19 5 0,2-19 8 16,2 16-1-16,-2-16 4 0,4 19 7 0,1-7 9 15,-1-1 4-15,2-1 1 0,4 2-1 16,-2-2 2-16,1 0-2 0,-1-1-3 16,2 0-3-16,-3-1 0 0,-1 0-1 0,2-1-1 15,-8-7 3-15,10 13 6 0,-6-6 3 16,-4-7 5-16,0 16-8 0,0-16 0 0,-8 25-6 16,-2-13-6-16,0 1-9 0,-1 0 2 15,-3-2-9-15,5 2-4 0,-5-2 1 0,2-2-8 16,1-2-3-16,3 0-24 0,-4 0-76 0,5-6-94 15,7-1-89-15,-14 0-109 0,14 0-98 16,-10-10-235-16,6 1 45 0,1-3 98 16,3 12-353-16,-2-28-390 0</inkml:trace>
  <inkml:trace contextRef="#ctx0" brushRef="#br0" timeOffset="138818.92">6250 6928 2438 0,'0'-11'22'0,"0"11"26"16,4-21 17-16,-2 13 37 0,5-1 17 15,3-1-11-15,0-1 7 0,7-3 31 0,6 0-6 16,7-4-8-16,-3 1-15 0,6 0-17 16,-4 2-4-16,4 1-8 0,-8 2-19 15,0 1-48-15,0 4-54 0,-5 1-50 0,-1 0-61 16,-4 2-63-16,-1 3-58 0,-6 1-144 16,0 5-121-16,-5 1 37 0,-1 3-107 0,-6 6-98 15</inkml:trace>
  <inkml:trace contextRef="#ctx0" brushRef="#br0" timeOffset="139119.98">5463 7815 1888 0,'-15'5'132'0,"3"-3"7"0,2-2 1 15,10 0 4-15,0 0 30 0,0 0-8 0,0 0 17 16,39-19 12-16,13 1 1 0,8-3-4 16,6-4-11-16,10 0-14 0,3-1-14 15,1 2 2-15,5 0-13 0,0 0-14 0,1 3-14 16,-1 0-9-16,-4 3-9 0,-7-1-15 16,-1 4-23-16,-7 0-30 0,-4 2-34 0,-5 0-32 15,-15 3-37-15,-9 4-38 0,-6 0-38 16,-5 0-36-16,-5 4-49 0,-3-1-78 0,-9 1-127 15,-5 2-140-15,0 0 41 0,0 0-234 16,0 0-263-16</inkml:trace>
  <inkml:trace contextRef="#ctx0" brushRef="#br0" timeOffset="139721.53">5738 8783 2269 0,'-8'-12'6'0,"-1"4"17"0,-1 0 7 0,-3 5 15 16,13 3 13-16,-28 1 10 0,9 4 12 0,0 4 10 15,-3 5 38-15,-3 3 4 0,2 5-7 16,5 1 2-16,3-2-8 0,5 2-9 16,1 0 4-16,9-3 3 0,0-3 5 0,3 0 3 15,7-3-2-15,4-2-3 0,5-5-7 16,2-1-7-16,1-4-10 0,1-4-10 15,-2-3-5-15,1 0-4 0,-3-4-7 0,-5 1-7 16,-1-4-8-16,-3 0-5 0,-6 2-4 16,-2-4-4-16,0 3-4 0,-2 11-19 0,-6-21-8 15,4 9-20-15,2 12-41 0,-6-16-70 16,4 9-71-16,2 7-58 0,4-10-50 16,-4 10-20-16,12-2-27 0,-3-1-86 0,-9 3-115 15,25-1 21-15,-7 1-153 0,-3-1-174 16</inkml:trace>
  <inkml:trace contextRef="#ctx0" brushRef="#br0" timeOffset="139791.23">5915 8838 1833 0,'11'0'4'0,"-11"0"19"0,14 1 7 16,-14-1-4-16,0 0 1 0,0 0-4 0,7 7-1 16,-7-7-1-16,0 0-5 0,0 0-46 15,0 0-73-15,0 0-108 0,0 10-361 16,0-10-73-16</inkml:trace>
  <inkml:trace contextRef="#ctx0" brushRef="#br0" timeOffset="140072.14">6207 8725 1682 0,'0'0'76'0,"0"0"-3"0,-15-16 4 16,15 16 14-16,-20 3 13 0,20-3 11 0,-21 12 9 15,5-3 6-15,5 1 6 0,1-1 28 16,0 5-13-16,3-1-1 0,-1-1-2 16,6 1-9-16,2-2-3 0,0-11-4 0,6 22-5 15,2-14-1-15,1-2-10 0,5-1-23 16,-3-3-5-16,5-2-9 0,-16 0-7 0,27-4-1 15,-13 1 0-15,-3-2-2 0,-1 0-7 16,-2-2-4-16,-2-1-6 0,-6 8-4 0,3-17-6 16,-3 17-7-16,-5-18-1 0,5 18-6 15,-14-17-10-15,6 9-45 0,1 0-65 16,-1 2-71-16,4 1-93 0,4 5-96 0,-10-8-195 16,10 8-58-16,0 0 66 0,0 0-256 15,0 0-282-15</inkml:trace>
  <inkml:trace contextRef="#ctx0" brushRef="#br0" timeOffset="140337.26">6415 8611 2388 0,'-4'-13'61'0,"0"1"8"16,4 12 19-16,-2-16 8 0,2 16 9 16,10-19 9-16,-3 11 7 0,3-2 4 15,0 3 0-15,1 1-7 0,3 3-6 0,-1 1-11 16,-13 2-8-16,24 8 16 0,-15 0-5 15,-1 6-1-15,-4 4 0 0,-2 0 5 0,-4 4-2 16,-4 1-1-16,2 2 0 0,-3 3-2 16,1-4-9-16,-2 1-8 0,2-4-9 15,2-3-7-15,-2-2-7 0,5-3-7 0,1-1-6 16,-2-2-35-16,2-10-72 0,5 12-89 16,-1-9-97-16,-4-3-104 0,18-3-119 0,-18 3-156 15,19-12 28-15,-9 5-324 0,1-2-398 16</inkml:trace>
  <inkml:trace contextRef="#ctx0" brushRef="#br0" timeOffset="140554.41">6717 8450 2521 0,'0'0'-13'0,"4"-11"13"16,-4 11 9-16,0 0 17 0,0 0 27 0,0 0 26 16,0 0 47-16,0 0-4 0,0 0 28 15,0 0 30-15,-14 41 8 0,14-26 6 16,0 2-3-16,2 5-5 0,0-1-11 0,0-1-10 15,0 2-17-15,2-1-12 0,-2 1-10 16,0-2-13-16,-4 1-13 0,2 0-41 16,-2-1-75-16,-2-2-97 0,-4-1-96 0,0-3-111 15,-5-2-136-15,-1-4-164 0,1-3 32 16,-1-3-335-16,4-2-402 0</inkml:trace>
  <inkml:trace contextRef="#ctx0" brushRef="#br0" timeOffset="140706.79">6730 8439 2462 0,'18'-18'44'0,"-7"3"24"16,1 2 11-16,0 2 15 0,1 1 12 0,3 1 12 16,-1-1 4-16,7-2-7 0,-1-1-7 15,4 1-10-15,-4 1-8 0,5 1-7 0,-1 1-24 16,-2 0-69-16,-4 2-94 0,1 2-117 16,-1 1-157-16,-3 3-178 0,-5 0 77 15,-11 1-167-15,18 2-142 0</inkml:trace>
  <inkml:trace contextRef="#ctx0" brushRef="#br0" timeOffset="141455.59">7331 8093 1978 0,'6'-14'96'16,"0"5"19"-16,-6 9 6 0,4-11-5 16,-4 11 12-16,0 0 30 0,0 0 10 0,0 0 28 15,0 0 11-15,5 34 0 0,-8-13 6 16,-3 6-5-16,-4 9-8 0,-5 18 0 15,-1 4 10-15,-3 6-11 0,1 0-14 0,1-1-19 16,-1 0-15-16,5 0-11 0,-1-1-10 16,3-3-16-16,-1-5-12 0,4-9-8 0,2-9-36 15,1-4-53-15,-1-4-96 0,2-1-107 16,2-6-113-16,0-4-113 0,-2-3-246 0,-2-4 2 16,1-1 99-16,5-9-429 0,-14 7-474 15</inkml:trace>
  <inkml:trace contextRef="#ctx0" brushRef="#br0" timeOffset="142756.94">2915 8444 2565 0,'-4'-16'-137'0,"4"16"19"0,-4-12 31 16,4 12 38-16,-6-10 30 0,6 10 20 16,-4-11 13-16,4 11 15 0,0 0 12 0,-6-11 7 15,6 11 2-15,0 0 10 0,0 0 17 16,0 0 15-16,0 0 12 0,0 0 9 15,0 0 39-15,-3 33 6 0,3-9 4 0,3 6-6 16,-1 0-3-16,6 10-5 0,2 16-7 16,-2-1-4-16,5 2-9 0,5-3-6 0,1-2-7 15,4 0-9-15,4-4-7 0,10-3-21 16,10-2-2-16,7-6-2 0,8-1-4 0,8-3-3 16,7-3-8-16,7-2 0 0,3-4-8 15,4-2-4-15,0 0-3 0,10-5-4 16,1-2 0-16,9-2-3 0,-3-4-3 0,3-3-3 15,-5-4-2-15,-7-2-3 0,-4-2-2 16,-6-4 2-16,-3-2-7 0,-7 0-1 0,-3-4-1 16,-9 1-2-16,-3-2-2 0,-4 0 1 15,-13 2-2-15,-8 2-1 0,-10 2 2 16,-2 0 10-16,-4 1 4 0,-3 2 9 0,-1-2 3 16,-5 2-2-16,1 1-2 0,-3 0-7 15,1 0-4-15,-13 3-2 0,22-4-1 0,-9 0-1 16,-1 4-1-16,-12 0-4 0,25-3-1 15,-13 3-3-15,1-2 2 0,1 1-2 16,-14 1-3-16,25 0 3 0,-13 1-4 0,-12-1-1 16,25 0 0-16,-14 0 1 0,3 0-3 15,1 0 3-15,-1 0 1 0,1-1-2 16,1 0-3-16,1-1 4 0,-1 0-1 0,-1 0-2 16,-15 2-3-16,26 0 2 0,-17-1 2 15,-9 1-3-15,18-2-1 0,-18 2-1 0,11-1-17 16,-11 1-60-16,0 0-77 0,0 0-85 15,0 0-97-15,0 0-103 0,-35-13-217 16,16 7-25-16,-2 1 94 0,1-3-405 0,1 0-468 16</inkml:trace>
  <inkml:trace contextRef="#ctx0" brushRef="#br0" timeOffset="143557.73">5010 8166 2502 0,'-4'-11'-117'0,"4"11"30"0,0 0 33 16,-6-9 25-16,6 9 21 0,0 0 24 15,-6-8 17-15,6 8 11 0,0 0 2 16,0 0 0-16,0 0 0 0,0 0 5 0,0 0 8 16,0 0 24-16,0 0 13 0,-17 17-10 15,17-17 2-15,-2 23 7 0,4-5 17 0,1 2 28 16,3 4 0-16,4-2-10 0,2 4-25 16,1 4-5-16,5 0 2 0,9 9-5 15,2-2-3-15,-4-7-6 0,6 1-5 0,-2-4 10 16,-2-5-7-16,4-3-5 0,-2-2-9 15,2-3-5-15,2 0-8 0,-6-3-2 16,-1-2-7-16,-1-3-2 0,-4 1-6 0,-3-1-4 16,-1-2-3-16,-2 1-1 0,-3-2-7 15,2 0-3-15,-3 1-2 0,-1-1-4 0,-10-3-2 16,17 5-3-16,-17-5-4 0,14 4-6 16,-14-4-9-16,12 5-13 0,-12-5-13 0,9 2-5 15,-9-2 2-15,12 6 2 0,-12-6 10 16,0 0-4-16,13 5 5 0,-13-5-4 15,0 0 4-15,10 4 0 0,-10-4 9 0,0 0-4 16,8 7 3-16,-8-7 4 0,0 0-1 16,0 0 3-16,0 0-1 0,10 6 4 0,-10-6-2 15,0 0 3-15,0 0 0 0,0 0 1 16,0 0 3-16,0 0-2 0,9 6 1 16,-9-6 3-16,0 0-1 0,0 0 4 0,0 0 6 15,0 0-3-15,0 0 2 0,0 0 2 16,0 0 3-16,0 0-2 0,0 0 1 0,0 0 1 15,0 0-1-15,0 0-4 0,0 0 2 16,0 0-2-16,0 0-4 0,0 0-4 0,0 0-21 16,0 0-55-16,0 0-55 0,0 0-53 15,0 0-59-15,0 0-63 0,-27-13-75 16,27 13-164-16,-17-7-24 0,3 4 68 0,3-2-145 16,-5 1-140-16</inkml:trace>
  <inkml:trace contextRef="#ctx0" brushRef="#br0" timeOffset="144024.79">4930 8328 1655 0,'0'0'-44'0,"0"0"22"0,0-12 18 16,0 12 13-16,0 0 13 0,0 0 1 0,0-13 5 15,0 13 3-15,0 0 26 0,0 0 19 16,0 0 15-16,0 0 19 0,0 0-1 16,0 0 3-16,0 0-14 0,6 38 2 0,-6-23 4 15,-2 0 23-15,0 5-4 0,0 0-17 16,-2-1 10-16,2 1-23 0,-2-3-5 15,4-4-11-15,-2 0-8 0,2-13-6 16,0 17 0-16,0-17-9 0,0 0-6 0,0 0-4 16,0 0-8-16,0 0-1 0,26-22 4 15,-21 14-10-15,-5 8-1 0,12-18 0 0,-6 6-1 16,2 3 21-16,-3-2 2 0,3 1 5 16,2-1 2-16,-2 2-2 0,1 0-3 15,3 4-2-15,-2-1 1 0,3 4-3 0,-1 0-3 16,-12 2-21-16,27 4-3 0,-15 0-1 15,1 1-5-15,3 2-29 0,-3 3-60 0,1-2-64 16,-1 0-68-16,1 3-88 0,-4-3-122 16,-3 0-163-16,1 0 59 0,-2-1-228 15,-2 1-238-15</inkml:trace>
  <inkml:trace contextRef="#ctx0" brushRef="#br0" timeOffset="144709.71">3566 9162 2009 0,'0'0'-8'0,"0"0"26"15,2-16 12-15,-2 16 8 0,0 0 6 16,2-12 2-16,-2 12 23 0,0 0 25 16,0 0 15-16,0 0 6 0,0 0-16 0,0 0 8 15,0 0 2-15,11 43 0 0,-7-24 28 16,-2 2-2-16,0 2 1 0,0 7-29 0,2 0 5 15,-4 3-9-15,2-2-10 0,2 0-7 16,-2 1-8-16,0-3-4 0,-2-7-8 0,1-1-5 16,1 0-4-16,0-6 9 0,-2-2 19 15,2 0 2-15,-2-13-7 0,0 0-10 16,0 0-8-16,0 0-7 0,0 0-3 0,0 0-6 16,8-45-6-16,-6 17-5 0,0-2-5 15,4-5-3-15,0-2 0 0,-1 0 2 0,5 2 3 16,0 4 6-16,-3 3 2 0,3 4-3 15,0 5 1-15,-2 1-3 0,3 6 1 16,3 0 2-16,1 6 2 0,3 1 5 0,3 1-3 16,0 2-1-16,3 2-3 0,1-1-1 15,2 1-3-15,4-2 1 0,0 0-9 0,2-2-37 16,2 0-90-16,6-2-121 0,-1-4-160 16,-1 0-224-16,-2-1-91 0,2-3 105 15,-5-2-444-15,-3-2-509 0</inkml:trace>
  <inkml:trace contextRef="#ctx0" brushRef="#br0" timeOffset="155553">7864 10252 1409 0,'-15'-3'388'15,"15"3"-129"-15,-28-5-88 0,17 5-42 0,1-2-10 16,10 2 3-16,-17-2 2 0,17 2 34 16,-16 0 11-16,16 0 0 0,0 0-8 0,0 0-7 15,0 0-3-15,0 0-4 0,0 0-7 16,35-27-4-16,-10 20-9 0,2 0-10 0,2 1-11 15,1 1-8-15,-7 1-11 0,0 1-8 16,-5 3-4-16,-1 3-2 0,-7 2 0 16,-5 5 2-16,-5 1-8 0,0-11 6 0,-21 39 7 15,2-12 3-15,-14 14 8 0,0 0 3 16,2 0 1-16,-4-1 5 0,6-2 15 0,6-4-1 16,5-8-13-16,1 0-1 0,7-3-10 15,2-4-2-15,3-1-6 0,5-3-4 0,3-1-10 16,5-3-1-16,6-1-7 0,1-3-3 15,7-2-8-15,-1-4-5 0,4-1-25 16,0-1-36-16,4-4-65 0,0-1-67 0,-3 1-83 16,-9-1-68-16,2 1-71 0,1-2-63 0,-5-3-72 15,1 2-138-15,-3 1-16 0,-1-2 76 16,-2-2-386-16,1 3-448 0</inkml:trace>
  <inkml:trace contextRef="#ctx0" brushRef="#br0" timeOffset="155714.15">8213 10405 2623 0,'0'0'-12'0,"4"-9"27"0,-4 9 17 16,0 0 12-16,0 0 13 0,6-11 12 0,-6 11 24 16,0 0 13-16,5-8 5 0,-5 8-4 15,0 0-33-15,12-7-3 0,-12 7-3 0,19-5-18 16,-11 1-2-16,-8 4-16 0,22-5-39 16,-11 2-56-16,1 0-71 0,-3 2-81 15,1-1-105-15,-10 2-190 0,16 2 22 0,-16-2-142 16,0 0-127-16</inkml:trace>
  <inkml:trace contextRef="#ctx0" brushRef="#br0" timeOffset="155870.19">8225 10564 1986 0,'-4'6'137'0,"4"-6"-5"0,-6 10-3 0,6-10-3 16,0 0 22-16,0 0 32 0,0 0 4 16,0 0-28-16,0 0-15 0,33-4-14 0,-33 4-8 15,25-9-13-15,-9 2-29 0,5 1-65 16,-6-1-68-16,3 0-82 0,-1 2-111 0,-1 0-158 15,-3 1-107-15,5 2 27 0,-9-2-163 16,-9 4-145-16</inkml:trace>
  <inkml:trace contextRef="#ctx0" brushRef="#br0" timeOffset="156269.46">8750 10257 1903 0,'-10'-5'108'0,"10"5"13"16,0 0 0-16,-10-5-1 0,10 5-3 16,0 0 7-16,0 0 44 0,0 0 15 0,0 0 16 15,0 0 1-15,39-12-6 0,-21 7-12 16,7-2-12-16,4 0-11 0,-4-1-15 16,6 2-10-16,-2-3-14 0,2 0-11 0,0 1-12 15,-6 2-10-15,0-1-9 0,-3 0-23 16,-3 1-38-16,-1 1-62 0,-5 0-68 0,1 0-84 15,-6 0-92-15,-1 0-73 0,-7 5-170 16,0 0-58-16,0 0 75 0,0 0-256 0,-21-18-261 16</inkml:trace>
  <inkml:trace contextRef="#ctx0" brushRef="#br0" timeOffset="156455.93">8963 10042 2221 0,'0'0'62'0,"-12"-3"14"0,12 3 5 15,0 0 10-15,0 0 5 0,-13-3 33 16,13 3 56-16,0 0 23 0,-6 16 13 15,6-16-1-15,-6 18-7 0,6-5-7 0,-2 0-18 16,2 1-11-16,0 2-14 0,0 0-15 16,0 0-17-16,2 0-10 0,-2 3-12 0,2-1-12 15,2 1-10-15,-2-2-36 0,-2 1-75 16,0 1-98-16,0 0-96 0,-6 0-119 0,-2 1-141 16,1-2-160-16,-5 2 43 0,2-1-381 15,-5 0-453-15</inkml:trace>
  <inkml:trace contextRef="#ctx0" brushRef="#br0" timeOffset="156603.89">8750 10535 2883 0,'0'0'100'0,"0"0"16"0,-12 5-25 16,12-5 8-16,0 0 27 0,0 0 27 15,0 0 18-15,0 0 0 0,37-13-10 16,-18 8-11-16,10-4-17 0,-3 1-14 0,7-1-13 16,1-1-17-16,-1 0-49 0,-4 1-76 15,6-2-83-15,-6 3-97 0,-2-3-108 0,-1 2-156 16,-1 1-95-16,-2-4 33 0,-2 3-280 15,-3 2-308-15</inkml:trace>
  <inkml:trace contextRef="#ctx0" brushRef="#br0" timeOffset="156920.24">9476 9989 2464 0,'-3'-8'62'0,"3"8"14"0,-4-11 17 0,4 11 35 16,0 0 28-16,0 0-7 0,-4-12 16 16,4 12 5-16,0 0-2 0,0 0 5 15,0 0 14-15,0 0 2 0,0 0-1 0,0 0 1 16,0 0-7-16,15 31 12 0,-13-21-10 16,2 3-6-16,-2 2-25 0,-2 0-3 0,4 4-13 15,2 2-6-15,-6-1-11 0,4-2-6 16,-4 4-8-16,4-1-13 0,-4-1-7 0,0 0-9 15,0-2 12-15,0 1-8 0,0-2-17 16,0 0-54-16,0 1-93 0,0-4-118 16,0 0-119-16,0-5-163 0,0-1-242 0,1-1-6 15,-1-7 102-15,6 8-573 0,-6-8-666 16</inkml:trace>
  <inkml:trace contextRef="#ctx0" brushRef="#br0" timeOffset="157068.54">9829 10235 3439 0,'6'-12'34'0,"-6"12"5"0,4-9 7 0,-4 9 0 16,0 0 3-16,4-11-5 0,-4 11-15 15,0 0 0-15,4-12-9 0,-4 12-61 16,2-7-91-16,-2 7-109 0,7-8-179 0,-7 8-117 16,12-4 59-16,-12 4-177 0,8-7-152 15</inkml:trace>
  <inkml:trace contextRef="#ctx0" brushRef="#br0" timeOffset="157603.92">10287 9951 1877 0,'3'-11'42'0,"-1"-2"10"0,-2 13 10 0,-2-21 23 16,2 21 11-16,-3-19 7 0,1 9 9 15,-2 0 9-15,0 0 21 0,-6 2-5 16,10 8-8-16,-15-15-14 0,1 11-7 0,2 0-4 15,-5 4 0-15,0 0 3 0,-3 4-1 16,-1 2-1-16,0 1-1 0,-5 6-6 0,5 0-6 16,0 1-10-16,1 1-6 0,7 1-6 15,-1-3-6-15,6 0-7 0,3 0-1 16,3-4-6-16,2-9-2 0,11 19-8 0,-3-11 0 16,6-2-3-16,1-3-4 0,3-3-6 15,-1 0-7-15,-1-2 2 0,3-3-3 16,0 1 1-16,-5-4-1 0,1 0-4 0,3-1-1 15,-9 0 3-15,3-2-10 0,-2 1 14 16,-2-1 14-16,-1 0 10 0,-3 3 7 0,0-2 8 16,-4 10-1-16,10-15-2 0,-10 15-8 15,8-8-3-15,-8 8 1 0,0 0 4 16,0 0 8-16,0 0 9 0,0 0 14 0,-4 37 4 16,4-16 8-16,-4-2 7 0,0 3 24 15,0 5 6-15,-2-2 9 0,2 3-4 0,-3-2-10 16,-1 4 2-16,2-4-9 0,-10 3-6 15,3 0-11-15,-3-4-8 0,-1-3-5 0,0-3-11 16,-1 0-8-16,1-5-6 0,1 0-4 16,-5-7-6-16,3 0-5 0,3-3-3 0,1-4-8 15,-1 0-8-15,15 0-20 0,-27-9-37 16,15 5-49-16,0-1-56 0,3-3-77 0,1 2-70 16,2 1-67-16,2-3-65 0,4 8-64 15,-7-13-87-15,7 6-185 0,0 7 74 0,0-12 63 16,0 12-445-16,7-13-527 0</inkml:trace>
  <inkml:trace contextRef="#ctx0" brushRef="#br0" timeOffset="158455.54">10635 9792 2810 0,'8'-12'-52'15,"2"1"33"-15,-2 1 31 0,-1 4 36 0,-7 6 27 16,8-12 13-16,-8 12 5 0,0 0 5 15,0 0-10-15,0 0 27 0,0 0 10 0,0 0 12 16,-37 38 14-16,24-18 7 0,-7 7 5 16,3 2 1-16,-1 1 3 0,1-1 0 15,1 1-1-15,3 0 0 0,1 0 11 0,4-3-5 16,3-3-10-16,1-5-23 0,8 2-4 16,-4-3 1-16,9-1 3 0,3-4-3 0,5 0-16 15,-1-4-9-15,5-4-7 0,1-2-7 16,-1-2-13-16,-4-1-4 0,-1-2-14 0,-3-3-1 15,-1-4-9-15,-2-1-7 0,-6-2-5 16,-1-1-4-16,-6 0-7 0,-5-1-12 0,2 1-29 16,-6 2-47-16,-1 0-59 0,-3 5-62 15,-1 0-72-15,1 3-61 0,-1 3-61 0,0 3-66 16,-1 3-86-16,-3 0-178 0,5 5 35 16,-5 0 98-16,0 6-425 0,3 0-468 15</inkml:trace>
  <inkml:trace contextRef="#ctx0" brushRef="#br0" timeOffset="158789.82">9835 10666 2587 0,'-17'5'-32'0,"1"-2"29"0,2 2 15 15,5-1 22-15,9-4 33 0,-16 4 32 16,16-4 55-16,-11 6 10 0,11-6 11 16,0 0 22-16,0 0 13 0,0 0 0 0,0 0-5 15,58-3-16-15,-19-4-3 0,26-5-5 16,3-3-14-16,0-2-14 0,8 1 9 16,3 1-30-16,3-3-14 0,9 3-10 0,-2-1-9 15,4 2-12-15,-2-1-7 0,-2 3-7 16,-10 1-8-16,-3 3-6 0,-12 1-10 0,-18-1-2 15,-9 4-9-15,-6 1-14 0,-6 2-20 16,-3-1-41-16,-7-2-69 0,-1 4-106 0,-10 0-106 16,-4 0-142-16,0 0-245 0,0 0 57 15,-51-4 91-15,9 2-483 0,-26-3-513 16</inkml:trace>
  <inkml:trace contextRef="#ctx0" brushRef="#br0" timeOffset="177958.53">3262 8409 602 0,'-33'-1'110'0,"33"1"-42"16,0 0-17-16,0 0-24 0,-12-8-5 0,12 8-5 15,0 0 5-15,-8-7-1 0,8 7 8 16,0 0 3-16,0 0 3 0,-9-7 4 0,9 7 6 16,0 0 4-16,0 0 15 0,-10-8 9 15,10 8 8-15,0 0 8 0,0 0 4 16,0 0 9-16,-6-12 7 0,6 12 10 0,0 0 7 15,0 0 10-15,0 0 12 0,0 0 7 16,-2-13 14-16,2 13 9 0,0 0 17 0,0 0-6 16,0 0-6-16,0 0-7 0,0 0-6 15,0 0 12-15,0 0 12 0,0 0 3 16,0 0-2-16,0 0-4 0,0 0-23 0,10 40-5 16,-8-25 4-16,4-1 6 0,-3 5-8 15,3-3-15-15,-2-1-10 0,0 1-10 0,4 1-9 16,-6-2-10-16,3-2-9 0,-3-1-14 15,2-1-3-15,0 1-11 0,-2-3-4 0,2 0-7 16,0-2-3-16,-4-7-7 0,2 8-3 16,-2-8-7-16,0 0-4 0,0 0-5 0,0 0-4 15,0 0-4-15,-2-38 1 0,0 22-8 16,0-3 2-16,2 0-7 0,-2-3-1 0,4 0-2 16,-2 3-9-16,2-2 7 0,0 4-1 15,0-2 4-15,0 4 2 0,-2 2-15 0,2 0 6 16,-2 2-6-16,0 1 3 0,0 10-1 15,0-12 3-15,0 12-3 0,0 0 1 0,0 0-2 16,0 0 6-16,0 0 1 0,0 0 1 16,-14 22 1-16,10-11 3 0,2 6 3 15,-2-1 2-15,4 4-3 0,-2-1 7 0,1 2-4 16,1-4-2-16,0 0-2 0,0 1 3 0,0-4-9 16,1 0 1-16,-1-1 0 0,2 0 5 15,-2-4 0-15,0-1-1 0,0-8-4 16,0 0 3-16,0 0-7 0,0 0 0 0,0 0 2 15,0 0-10-15,0 0 0 0,8-35 4 16,-8 24 4-16,0-2-2 0,0 3 0 0,0 10-3 16,-2-18-2-16,2 12 0 0,0 6-4 15,-2-14-7-15,2 14-13 0,0 0-24 0,2-10-35 16,-2 10-51-16,0 0-62 0,0 0-81 0,0 0-83 16,0 0-98-16,0 0-174 0,0 0-80 15,0 0 42-15,4 25-606 0,-4-25-738 16</inkml:trace>
  <inkml:trace contextRef="#ctx0" brushRef="#br0" timeOffset="179501.14">3504 8760 3189 0,'0'0'-135'0,"0"0"56"0,-6-8 24 16,6 8 19-16,0 0 19 0,-14-5 20 16,14 5 18-16,0 0 18 0,-19 0 13 15,19 0 8-15,0 0 7 0,-19 5 11 0,11-2 1 16,8-3-14-16,-19 11 9 0,7-4 9 16,4 1 10-16,-2 1 9 0,1 1 2 0,-1 1 3 15,2-1-12-15,2 2 0 0,-1-1-5 16,3 1-3-16,0-1-6 0,4-11-1 15,0 19-5-15,0-19-4 0,0 18-3 0,0-18-3 16,8 13 0-16,-2-9-6 0,-6-4-3 16,13 6-1-16,-13-6-2 0,18 0 0 0,-18 0 0 15,15-6-4-15,-15 6 1 0,14-8-4 16,-14 8-4-16,9-11-6 0,-9 11-4 0,4-11-1 16,-4 11-2-16,0-12-8 0,0 12 0 15,0 0-7-15,0 0-18 0,-6-21-46 0,6 21-52 16,-3-8-57-16,3 8-59 0,0 0-64 15,0 0-70-15,0 0-90 0,0 0-151 16,5-6 29-16,-5 6-354 0,0 0-400 0</inkml:trace>
  <inkml:trace contextRef="#ctx0" brushRef="#br0" timeOffset="179622.87">3517 8884 2732 0,'0'0'41'15,"18"-7"-2"-15,-18 7-4 0,0 0-4 0,0 0-4 16,0 0-3-16,0 0-27 0,0 0-59 15,0 0-89-15,0 0-129 0,0 0-181 16,0-7-210-16,0 7-166 0</inkml:trace>
  <inkml:trace contextRef="#ctx0" brushRef="#br0" timeOffset="179901.12">3692 8768 1904 0,'-2'-19'113'0,"2"19"28"0,-8-10-2 16,8 10-10-16,0 0 3 0,-12-6 8 15,12 6 12-15,0 0-14 0,0 0 3 0,-23 6-1 16,23-6-4-16,-8 10-6 0,8-10-9 16,-5 12-7-16,5-12-6 0,0 0-9 0,5 20-5 15,-5-20-3-15,8 10-4 0,2-5-6 16,0-1-6-16,-10-4-5 0,19 4-8 16,-9-2-2-16,-10-2-6 0,0 0 1 0,21-3-3 15,-21 3-6-15,0 0-2 0,6-10-7 16,-6 10-3-16,0 0-4 0,0 0-9 15,-22-19-23-15,22 19-34 0,-15-6-44 0,9 4-51 16,0-1-46-16,6 3-66 0,-9-5-73 16,9 5-107-16,-8-5-141 0,8 5 22 0,0 0-294 15,0 0-320-15</inkml:trace>
  <inkml:trace contextRef="#ctx0" brushRef="#br0" timeOffset="180110.82">3769 8662 2466 0,'4'-8'92'0,"-4"8"16"16,8-16 10-16,-4 8 14 0,-4 8 2 0,8-12 15 15,-8 12 6-15,7-8-2 0,-7 8 0 16,0 0-2-16,16-4 0 0,-16 4-5 0,0 0-5 16,15 13-1-16,-11-4 2 0,2 0-5 15,-2 2 3-15,0 0-9 0,-2 0-7 16,2 0-9-16,-1 2-15 0,-3-4-8 0,0-9-13 16,6 22-27-16,-4-13-53 0,0-2-72 15,4-1-76-15,-2-1-75 0,-4-5-91 0,11 3-79 16,-11-3-176-16,16-3-27 0,-16 3 39 15,15-7-333-15,-5 1-374 0</inkml:trace>
  <inkml:trace contextRef="#ctx0" brushRef="#br0" timeOffset="180297">4010 8605 2585 0,'-2'-19'69'0,"2"19"22"0,-2-11 12 16,2 11 2-16,0 0-5 0,0 0 19 16,0 0 49-16,0 0 20 0,0 0 12 15,0 0 2-15,0 0-5 0,0 0-10 0,2 49 8 16,3-35 2-16,-1 2-3 0,2-3-16 15,-4 1-12-15,4-1-19 0,-4 2-13 0,0-2-14 16,-2 2-16-16,-2 0-45 0,-6 2-65 16,0-3-89-16,-1 3-97 0,-3-6-108 0,-2-1-117 15,5-3-248-15,-5-2 37 0,1-4 52 16,13-1-420-16,-24-3-473 0</inkml:trace>
  <inkml:trace contextRef="#ctx0" brushRef="#br0" timeOffset="180446.14">3992 8543 2830 0,'14'-15'140'0,"-7"4"16"0,5 1 9 16,-2 2 8-16,-1-1 12 0,3 1 6 16,0 1-8-16,1-1 1 0,1 0-19 0,-1 1-16 15,3-1-19-15,-1 0-67 0,3 0-101 16,-3 1-110-16,1 0-141 0,-3 1-187 0,-1-1-122 16,0 1 63-16,-5 2-360 0,-7 4-376 15</inkml:trace>
  <inkml:trace contextRef="#ctx0" brushRef="#br0" timeOffset="181428.54">4511 8201 2252 0,'0'0'-115'0,"0"0"18"16,0 0 18-16,0 0 5 0,0 0 15 16,0 0 20-16,0 0 18 0,0 0 15 0,0 0 18 15,0 0 11-15,0 0 11 0,-1-38 11 16,4 28 12-16,-1-3 13 0,0 0 14 0,0 0 14 16,-2 13 15-16,4-24 25 0,-2 11 22 15,0 1 25-15,-2 12 1 0,4-18 16 16,-2 9-1-16,-2 9-7 0,2-11-2 0,-2 11 8 15,0 0 12-15,0 0-1 0,0 0-4 16,0 0 14-16,0 0 2 0,7 43-24 0,-7-26-1 16,0 2-4-16,0 3-3 0,0 1-7 15,0 0-7-15,0 2-14 0,-1-1-10 0,1 0-10 16,0 1-10-16,0-2-12 0,0 2 4 16,0-2-8-16,0-3-12 0,-2-3-9 0,2-2-9 15,0-1-8-15,0-2-4 0,0-12-8 16,2 15-7-16,-2-15-8 0,0 0-4 0,0 0-6 15,0 0-7-15,0 0-2 0,3-33-6 16,-3 12-7-16,0 0-9 0,0-5-7 16,0-6-5-16,0 1-6 0,0-1 2 0,0 3-3 15,0 1 2-15,0 3 0 0,2 5 1 16,-2 3-4-16,0 2 1 0,2 4 0 0,0 6 1 16,-2 5 5-16,0 0 0 0,0 0 2 0,0 0 3 15,0 0 3-15,8 29 2 0,-4-15 3 16,-4 0-2-16,2 2 4 0,0-1-4 15,0 1 1-15,0-1-5 0,0-3 1 0,0 1-21 16,-1 0-45-16,1-1-55 0,0-3-67 16,-2 0-83-16,0-9-98 0,0 16-103 0,-4-9-97 15,1 0-250-15,3-7 78 0,-8 11 68 16,8-11-602-16,-12 15-729 0</inkml:trace>
  <inkml:trace contextRef="#ctx0" brushRef="#br0" timeOffset="182496.13">2574 9779 3249 0,'-6'-8'-129'16,"6"8"41"-16,0 0 31 0,-8-13 34 15,8 13 28-15,-4-9 28 0,4 9 31 0,0 0 41 16,-8-10 7-16,8 10-3 0,0 0 16 15,0 0 18-15,0 0 10 0,-7 30 27 16,7-10 8-16,0 5 9 0,3 6 0 0,-1 9 2 16,2 2 2-16,0-1 10 0,0 16-7 15,2-8-16-15,-2-6-15 0,-2 16-12 0,2-9-12 16,-2-7-14-16,1 0-12 0,1-2-11 16,-2-1-11-16,2 0-14 0,-2-7-22 15,-2-2-47-15,2-2-66 0,-2-5-80 0,0-3-87 16,2-2-72-16,-2-4-71 0,4-3-79 15,-6-9-101-15,2-3-143 0,0 0 38 0,0 0-498 16,0 0-609-16</inkml:trace>
  <inkml:trace contextRef="#ctx0" brushRef="#br0" timeOffset="182897.42">2917 10135 3086 0,'5'-8'-14'0,"1"2"16"16,-6 6 4-16,0 0 3 0,0 0 14 15,0 0 21-15,0 0 25 0,0 0 33 0,-42 21 3 16,28-13-5-16,-1 3-7 0,-7 2-8 16,-1 1-7-16,0 0-7 0,-4 2-25 0,5-4 0 15,-1 1 2-15,2-2 7 0,3 0 8 16,3-3 8-16,-1-2 0 0,3-1 9 16,1-2-4-16,12-3 1 0,-17 3 3 0,17-3 11 15,0 0 2-15,0 0 7 0,0 0 2 16,0 0 4-16,0 0-1 0,0 0 5 0,0 0-2 15,0 0 0-15,0 0-1 0,34-17 18 16,-34 17-4-16,30 3-6 0,-17-2-1 0,6 4-6 16,1-1-7-16,-1 0-24 0,1 1-8 15,-1-1-5-15,2 2-5 0,1-3-4 16,1 3-8-16,-2-1-6 0,4-2-5 0,-1 2-2 16,3-5 1-16,2 3-3 0,6-3 13 15,-2 1-8-15,2-2-11 0,1 1-17 0,-1-1-34 16,2-1-47-16,-2-1-47 0,0 1-57 15,-4-3-56-15,0 2-50 0,-2-3-59 0,-6 3-62 16,0-1-67-16,-1-2-228 0,-5 1 67 16,-3 1 56-16,-1 0-421 0,-3-1-472 0</inkml:trace>
  <inkml:trace contextRef="#ctx0" brushRef="#br0" timeOffset="183990.77">3174 10219 2960 0,'-19'2'28'0,"2"-2"0"16,1 0-1-16,16 0 4 0,-19 2 9 0,19-2 5 15,0 0 19-15,-16 1-4 0,16-1 7 16,0 0 0-16,0 0 4 0,0 0 3 0,0 0 8 16,0 0 13-16,0 0 16 0,0 0 15 15,39-16 11-15,-26 12 14 0,5 0 10 0,-1 0 5 16,7-3 1-16,-3 2 4 0,6 1 6 15,0-4 5-15,4 3-8 0,-4-3-11 16,4 2-12-16,2 1-7 0,0-1-10 0,8 0-6 16,2 0-7-16,1-1-11 0,16-3-14 15,0 1-7-15,0-4-9 0,2 4-7 0,-2-3-14 16,-5-1-7-16,-7 4-4 0,-5 0-7 16,-3 1-1-16,1-3-8 0,-4 3 0 15,0 0-5-15,-4 2-6 0,-2-2 1 0,0 2-4 16,-4 1 2-16,0-1-5 0,2-1 3 15,-2-1-7-15,0 3 1 0,0 0-2 0,-5-1 1 16,1 0-3-16,-4 3-1 0,-1-2 2 16,-1 2-5-16,-1-1 2 0,-3 2-1 0,-1-1-1 15,0 1-3-15,-12 2 2 0,23-3 4 16,-13 2-6-16,-10 1 1 0,19-2 0 0,-19 2 0 16,17-2 1-16,-17 2 0 0,18 0-3 15,-18 0 2-15,11-1 2 0,-11 1-4 0,0 0 3 16,18 0-4-16,-18 0 5 0,0 0-1 15,0 0-2-15,15-2-2 0,-15 2 2 16,0 0-1-16,0 0 0 0,0 0 2 0,0 0 0 16,14-1-3-16,-14 1-1 0,0 0 5 15,0 0-7-15,0 0-1 0,0 0-7 0,0 0-9 16,0 0-12-16,0 0-12 0,0 0-25 16,0 0-9-16,0 0-14 0,0 0-10 0,0 0-6 15,-35 4-9-15,35-4-11 0,0 0-9 16,-19-3-7-16,13 0-6 0,6 3 2 0,-14-6 5 15,9 2 8-15,5 4 9 0,-12-10 13 16,8 4 10-16,-2 1 8 0,0 0 15 16,1-3 9-16,-1 2 3 0,6 6 15 0,-12-10 6 15,6 6 12-15,6 4 17 0,-9-9 4 16,1 5 17-16,8 4 11 0,-8-8 6 0,8 8 4 16,-10-5 2-16,10 5 4 0,-3-4-1 15,3 4 1-15,-6-5 3 0,6 5-1 0,0 0-2 16,0 0-4-16,-10-7-2 0,10 7 1 15,0 0 17-15,0 0 6 0,0 0 8 0,0 0 1 16,0 0 2-16,0 0-4 0,25 16 0 16,-19-13-4-16,2-1 2 0,-8-2 0 0,15 6-7 15,-7-6-7-15,-8 0-2 0,14 3-3 16,-9-1-3-16,-5-2-2 0,0 0-2 0,0 0-6 16,16-5 0-16,-16 5-3 0,2-10-1 15,-2 10-2-15,-2-12-1 0,2 12-2 16,-4-16-1-16,0 6-1 0,0-2-3 0,-1 1-1 15,1-2-2-15,0-4 1 0,-2 0-2 16,2 0 0-16,2-1 0 0,0 3 0 16,-2-1 1-16,4 3-3 0,0 0 6 0,0 13 7 15,-4-19 9-15,4 19 4 0,-1-19 4 16,1 19-1-16,-2-14 3 0,2 14 12 0,0 0 29 16,0 0 19-16,0 0 12 0,0 0 6 15,0 0 4-15,15 45 1 0,-11-27 0 0,4 5 1 16,-1 2 3-16,1 1 5 0,2 6-1 15,0 1 0-15,-3 0-2 0,1 2-2 0,0 0-1 16,-2-6-2-16,-2 1-7 0,1 0-85 16,-1-2-24-16,-2 0 0 0,0-1 0 0,0-4 0 15,0 0 0-15,-2-3 0 0,2-1 0 16,0 0 0-16,0-3 0 0,0-2 0 0,0-1 0 16,-2 0 0-16,0-3 0 0,0 0 0 15,2-3 0-15,-2-7 0 0,-2 12 0 0,2-12-193 16,-6 7-340-16,6-7-132 0,-10 2-214 15,10-2 75-15,-11 0 80 0,11 0-770 16,0 0-941-16</inkml:trace>
  <inkml:trace contextRef="#ctx0" brushRef="#br0" timeOffset="185299.19">4320 9934 3772 0,'0'0'-200'16,"-10"-11"46"-16,10 11 33 0,-8-9 35 16,8 9 30-16,-6-8 29 0,6 8 18 0,0 0 19 15,0 0 8-15,-7-8 9 0,7 8-1 16,0 0-1-16,0 0 10 0,0 0 10 0,0 0 10 15,0 0 0-15,0 0 6 0,33-3-3 16,-33 3 16-16,29 11-3 0,-10-3-10 16,4 3 4-16,-1-2-2 0,1 3-7 15,-2-1-1-15,2 0 5 0,-3 0 8 0,-5 0 1 16,3 1 10-16,-7-2 10 0,1-2 11 16,-4 3 9-16,-2 0-10 0,-3 0 10 0,-3-11-2 15,-1 21 0-15,-3-8-5 0,-2-1-5 16,0 1-10-16,-2-4-7 0,0 5-6 0,1-1-10 15,-3-3-11-15,4-1 1 0,0 0-7 16,1 3-21-16,-3-4-43 0,2-1-68 0,2 0-81 16,0-1-85-16,0 1-97 0,4-7-103 15,-9 7-177-15,9-7 22 0,-4 6 76 16,4-6-347-16,0 0-359 0</inkml:trace>
  <inkml:trace contextRef="#ctx0" brushRef="#br0" timeOffset="188919.96">4510 8176 2279 0,'0'0'-93'0,"0"0"19"0,0 0 17 0,0 0 22 15,0 0 24-15,0 0 19 0,0 0 27 0,15-18 16 16,-15 18 10-16,0 0 15 0,0 0 9 15,6-11 3-15,-6 11 0 0,4-13 3 16,-4 13 1-16,6-15 6 0,-3 8 15 0,-3 7-1 16,6-22 7-16,-4 11-15 0,0 2 15 15,-2 9 14-15,6-17 15 0,-6 17 8 0,2-15 3 16,-2 15-9-16,2-10-2 0,-2 10-3 16,0 0 5-16,0 0 5 0,0 0 6 15,0 0 18-15,0 0 5 0,2 44-24 0,0-23 0 16,0 1-2-16,3 5 7 0,-1 2-5 15,2 2-5-15,0 4-6 0,0 2-11 0,2 0 4 16,-5 0-10-16,3-5-12 0,-4-3-11 16,2 1-13-16,0-5-7 0,-2-4-10 15,2-2-7-15,-2-3-5 0,0-3-6 0,0-3-4 16,-1-3-8-16,-1-7-6 0,0 0-5 0,0 0-9 16,0 0-5-16,0 0-3 0,4-33-7 15,-4 16-5-15,-2-5-5 0,-1-4-4 0,-1-1-4 16,-2-2 0-16,0-1 0 0,0 1-1 15,0-1 0-15,3 0 0 0,-3 0 0 16,2 2 0-16,-2 2 0 0,4 2 2 0,-2 4 0 16,0 2 0-16,2 0 0 0,0 3 2 15,1 2 1-15,-3 0-4 0,4 3 4 0,-2 1 0 16,0-2-2-16,2 11-1 0,-4-15-1 16,4 15-1-16,0-8 2 0,0 8 5 0,0 0 5 15,0 0 8-15,0 0 3 0,0 0 5 16,4 35 2-16,-2-21 2 0,-2 2 0 0,2 1 2 15,-2-1 0-15,-2 1 0 0,4-2-4 16,-2 4 0-16,-2-6-2 0,2 2-1 16,0-4-3-16,0 0-1 0,0-2 0 0,0-9-2 15,0 13-2-15,0-13-5 0,-6 4-7 0,6-4-6 16,0 0-5-16,-12-17 1 0,6 6-2 16,1-1-1-16,1 1 2 0,-2-1-1 0,2 2-1 15,0 2 1-15,0 0 1 0,2 0-1 16,2 8-6-16,-5-13-5 0,5 13-3 15,0 0-14-15,0 0-33 0,0 0-50 0,0 0-60 16,0 0-64-16,0 0-65 0,0 0-54 16,7 34-72-16,-5-22-65 0,0 2-174 0,2 4-45 15,-2 1 84-15,4-2-590 0,-4 3-687 16</inkml:trace>
  <inkml:trace contextRef="#ctx0" brushRef="#br0" timeOffset="189487.05">4682 8515 3303 0,'0'0'-33'16,"-6"-10"35"-16,6 10 24 0,0 0 23 16,-8-12 21-16,8 12-5 0,0 0 19 0,-5-9 31 15,5 9 16-15,0 0 4 0,0 0-1 16,0 0 7-16,0 0 8 0,0 0 12 16,0 0 7-16,0 0-3 0,0 0 3 0,4 51-2 15,3-30-14-15,-3 7-1 0,6 6 7 16,3 15 3-16,3 6 4 0,-1 6 1 0,5 2-3 15,-3 6-6-15,3 5-6 0,1 3-7 16,2 4 5-16,-1 2-13 0,1 1-10 0,2 3-10 16,-2 2-9-16,2 0-8 0,1-1-9 15,-1 3-9-15,0-2-6 0,2 0-7 0,0 6-16 16,-2 0-6-16,1 2 2 0,1 2-6 16,-2-3-5-16,-4 0-2 0,-1-2-1 0,-1-4-5 15,-3-3 0-15,-3-4-4 0,-1-1-25 16,-1-3 0-16,-1-6 0 0,0-1 0 15,-1-4 0-15,-1-7 0 0,0-3 0 0,-2-12 0 16,0-5 0-16,1-6 0 0,-3-5 0 0,2-2 0 16,0-1 0-16,-4-6 0 0,4-1 0 15,-3-3 0-15,1-2 0 0,-2-3 0 16,0 1-82-16,0-4-61 0,0-2-26 0,-2-7-36 16,0 0-47-16,-6 8-62 0,6-8-40 15,0 0-56-15,0 0-65 0,-23-10-83 0,23 10-133 16,-10-7 23-16,3 1 79 0,-1 3-527 15,8 3-585-15</inkml:trace>
  <inkml:trace contextRef="#ctx0" brushRef="#br0" timeOffset="189820.14">5205 11647 3319 0,'0'0'137'0,"-6"-5"44"16,6 5 8-16,0 0-7 0,0 0 6 0,0 0 19 16,0 0 13-16,0 0 1 0,0 0 43 15,0 0 10-15,0 0-4 0,20 24-9 0,-10-8-16 16,1 7-18-16,7 1-16 0,-3 2-13 16,4 2-13-16,3 2-6 0,7 6-6 0,2-2-5 15,0 0-5-15,-2-7-20 0,8 4-8 16,-6-10-8-16,-4-4-9 0,-2-4-112 0,-2-3-6 15,-1-2 0-15,-1-4 0 0,-4-1 0 16,1-4 0-16,-3-3 0 0,3-3 0 0,-3-1 0 16,-1-5 0-16,1-3 0 0,-1-3 0 15,-4-3 0-15,-1-1 0 0,-1-5-55 16,0 0-341-16,-4-2-78 0,2-5-149 0,-1 6-204 16,-1-1 37-16,-2 2 100 0,2 3-785 0,-2 0-922 15</inkml:trace>
  <inkml:trace contextRef="#ctx0" brushRef="#br0" timeOffset="190554.09">5413 12452 3120 0,'-16'-20'111'16,"6"1"-16"-16,1 8-29 0,1 3 5 16,0 4 23-16,8 4 57 0,-9 20 17 0,7 2 7 15,-2 13 7-15,4 11 9 0,4 21-4 16,3 1 0-16,-1 3-8 0,6 1-8 0,-1 0-14 15,-1-1-7-15,4-1-10 0,-3-3-19 16,3-1-10-16,-4-5-15 0,1-3-22 16,3-3-71-16,-6-12-99 0,1-9-119 0,-1-5-126 15,-4-9-150-15,6-1-207 0,-3-7 87 16,1-3 76-16,-2-7-490 0,-6-2-499 0</inkml:trace>
  <inkml:trace contextRef="#ctx0" brushRef="#br0" timeOffset="190737.84">5758 13038 3189 0,'7'-13'187'16,"3"2"-1"-16,0 0-9 0,1 0 6 15,1 3 12-15,5-2 10 0,1-3 5 0,5 2-8 16,-2-3-16-16,5 3-16 0,-5-2-22 16,2 1-17-16,0 2-31 0,-1-2-56 15,1 2-82-15,-2 2-88 0,-3 1-92 0,-1 1-113 16,-5 2-134-16,3-1-165 0,-1 2 27 15,-1 0 74-15,3 1-346 0,-2 1-359 0</inkml:trace>
  <inkml:trace contextRef="#ctx0" brushRef="#br0" timeOffset="191006.21">6446 12648 2710 0,'-16'-1'165'0,"16"1"0"0,-31 6-1 16,16 1 10-16,1 5 14 0,-2-1 21 0,3 7 5 15,-1-5 0-15,5 3-11 0,1 3-3 16,4-4-12-16,2 0-15 0,4-3-15 16,6 2-18-16,1-6-9 0,9-1-16 0,3-5-12 15,4-2-12-15,1-1-6 0,-1-1-5 16,-4-4-9-16,0 0-8 0,-3-3-11 0,-5 2-2 16,-5-4-9-16,-6 0 1 0,-2 11-6 15,-4-23-15-15,-4 12-19 0,-1 1-30 16,-7-2-48-16,3 4-69 0,3 1-67 0,-2 1-70 15,3 0-75-15,1 3-68 0,8 3-203 16,-8-2 0-16,8 2 66 0,0 0-426 0,0 0-465 16</inkml:trace>
  <inkml:trace contextRef="#ctx0" brushRef="#br0" timeOffset="191156.92">6820 12549 2809 0,'11'-9'129'0,"-7"3"10"15,-4 6-1-15,0 0-7 0,0 0-7 16,0 0-10-16,0 0-5 0,0 0-9 0,-25-10-9 15,25 10-13-15,0 0-3 0,-23 5-45 16,23-5-70-16,-10 7-88 0,10-7-88 16,0 0-99-16,0 0-193 0,0 0-13 0,0 0 55 15,0 0-171-15,0 0-135 0</inkml:trace>
  <inkml:trace contextRef="#ctx0" brushRef="#br0" timeOffset="191400.98">6947 12448 1902 0,'0'0'170'0,"-11"-10"16"0,11 10-20 15,0 0-1-15,-21 3 16 0,21-3 14 0,-16 10 22 16,8-3 20-16,8-7-2 0,-11 17-5 16,11-10-15-16,0-7-15 0,0 0-17 15,11 24-18-15,3-18-17 0,-1-2-14 0,7-3-12 16,-1-2-6-16,1-2-7 0,-1 0-11 16,-2-3-9-16,-1 0-10 0,-3-2-9 0,-7 0-5 15,0-1-9-15,-6 9-1 0,-8-24-8 16,-3 11-3-16,-5 2-6 0,-5-1-5 15,0 2-7-15,-1 4-5 0,3-1-36 0,1 3-73 16,5 1-93-16,1 2-91 0,4 0-117 16,8 1-150-16,0 0-129 0,0 0 68 0,0 0-504 15,0 0-573-15</inkml:trace>
  <inkml:trace contextRef="#ctx0" brushRef="#br0" timeOffset="191640.13">7182 12201 3344 0,'4'-10'128'0,"-2"-1"6"16,-2 11 10-16,9-14 22 0,-3 8 14 0,-6 6 6 16,8-8-4-16,-8 8-3 0,12-3-4 15,-12 3-2-15,0 0-7 0,17 11-1 16,-17-11-8-16,6 20 17 0,-4-5-4 0,0 0-12 16,-2 4-12-16,2 2-14 0,-2 0-16 15,0 0-6-15,2 0-18 0,2 0-6 0,-4-3-41 16,3-1-74-16,1-3-102 0,6 1-119 15,-2-6-137-15,1-5-141 0,5 0-200 16,1-6 33-16,5-1 85 0,-1-8-529 0,1 0-608 16</inkml:trace>
  <inkml:trace contextRef="#ctx0" brushRef="#br0" timeOffset="191805.79">7422 12069 3423 0,'-7'-12'99'0,"3"3"-13"0,4 9-4 0,0 0 12 15,0 0 23-15,0 0 17 0,0 0 17 16,0 0 13-16,13 49 3 0,-1-29-10 15,3 11-4-15,3-1-14 0,-5 2-10 16,1 0-13-16,-2 2-3 0,-5-6-17 0,-1 0-10 16,-4 1-10-16,-4-5-43 0,0-4-77 15,-4 0-104-15,-1-4-106 0,-5-5-129 0,-4-3-203 16,3-6-41-16,-3-3 44 0,16 1-434 16,-29-13-492-16</inkml:trace>
  <inkml:trace contextRef="#ctx0" brushRef="#br0" timeOffset="191956.21">7589 12035 3065 0,'29'-19'122'16,"-4"1"-2"-16,-2 4 0 0,-1 2 9 16,1 0 2-16,0 0-2 0,1 2-8 0,-5 0-14 15,4-1-9-15,-2 3-13 0,-3 1-33 16,5 2-94-16,-3-1-104 0,-1 0-149 16,-2 6-262-16,-1 0 23 0,-3 2 64 0,-3 4-290 15,-2 1-251-15</inkml:trace>
  <inkml:trace contextRef="#ctx0" brushRef="#br0" timeOffset="192191.17">8215 12342 2622 0,'-16'10'368'0,"-7"3"-31"16,-16 12-24-16,-15 3-12 0,0 5 4 15,-14 2 2-15,-4 5-10 0,-7 0-23 0,-3 2-22 16,-3 3-27-16,-18 11-24 0,18-11-21 16,2-1-17-16,0 0-16 0,5-2-27 0,6-5-52 15,12-1-72-15,6-7-116 0,9-1-117 16,14-7-95-16,8-9-128 0,10 2-220 0,-1-4-11 16,8-3 93-16,4 0-544 0,2-7-610 15</inkml:trace>
  <inkml:trace contextRef="#ctx0" brushRef="#br0" timeOffset="194958.71">11482 9652 3250 0,'4'-15'-95'0,"-4"3"9"15,0 12 15-15,0-21 31 0,0 21 23 16,0-18 22-16,-4 6 20 0,2 0 21 0,-2-1 11 15,1 1 24-15,-5-2-16 0,-2-2 7 16,-2-1 5-16,-1-2 5 0,-12 0 1 0,-4-2-4 16,-18-4-5-16,-3-1-3 0,-12 2-1 15,-2-1-7-15,-4 2 0 0,-8-2-3 16,5-1 3-16,-5 2-4 0,4-4 3 0,-7 1-3 16,-1 1 1-16,-9 1-2 0,-4-1 0 15,-11 6-7-15,-7 0 1 0,-3 5-3 16,-8 3 0-16,-27 3 2 0,-8 3-1 0,-12 2 4 15,-4 8-1-15,5 2-1 0,-1 5 7 16,-7 2 3-16,-4 6 0 0,1-1-2 0,3 8 2 16,4 1-4-16,11 4-2 0,6 3-3 15,7 8-3-15,7 7-2 0,9 5-4 16,10 9-3-16,4 8-5 0,11 7 2 0,5 3-4 16,11 3 1-16,5 4-3 0,15 0 1 15,10 1-6-15,27-6 1 0,10 6 4 0,19 2-1 16,18 0 2-16,18 0 0 0,31 8 2 15,18-6-8-15,16-12-1 0,25-8 3 0,22-9 4 16,22-10-5-16,17-8 4 0,16-15-6 16,24-9 15-16,19-11-6 0,15-11 5 15,69-13-7-15,10-10 0 0,-7-15-6 0,9-9-1 16,-2-12-3-16,-15-9 0 0,-10-9-9 16,-15-5-13-16,-16-4-2 0,-27-2-3 0,-24-6 0 15,-61 11 3-15,-20-6-4 0,-23-6-4 0,-23-2 3 16,-25-2 5-16,-30 16 2 0,-24 2 3 15,-22 0-3-15,-31 3-4 0,-35-3 1 16,-31 5 0-16,-18 9 4 0,-24 12-6 0,-34 8 3 16,-13 9-5-16,-11 10-8 0,-5 8-20 15,-7 7-21-15,5 6-28 0,3 7-31 0,19 4-38 16,13 9-46-16,22 3-34 0,34 1-40 16,13 6-58-16,10 7-64 0,11 4-204 15,15 7-43-15,4 3 86 0,15 3-384 0,11-2-418 16</inkml:trace>
  <inkml:trace contextRef="#ctx0" brushRef="#br0" timeOffset="200680.94">16172 5743 2525 0,'-2'-11'-72'0,"2"11"10"15,2-16 10-15,-2 16 5 0,0 0 7 16,2-12 24-16,-2 12 25 0,0 0 22 0,0 0 17 16,0 0 19-16,0 0 16 0,0 0 15 15,0 0 16-15,12 28 8 0,-12-13 2 16,0 1-2-16,0 5 13 0,-2 1 5 0,0 7 9 15,-4-1 6-15,4 1-1 0,0 0-6 16,-2 3-7-16,2-6-3 0,2 0-6 0,2-3-2 16,4 0-3-16,2-2-1 0,1-1-6 15,9-4-2-15,-1-3-5 0,7-5-1 16,-1-3-1-16,2-4-6 0,0-4 5 0,0-1-9 16,2-5 17-16,-3-1-2 0,-3-1-3 15,-2-6-7-15,-1 0-31 0,-3-2-1 0,1-3-6 16,-6 1-7-16,-1 0-5 0,-1-2-7 15,-2 2-7-15,-2 3-2 0,0 0-9 16,-2 1-7-16,-1 4-42 0,1-2-50 0,0 4-73 16,0 1-93-16,0 1-78 0,-2 9-64 15,4-8-57-15,-4 8-103 0,6-3-178 0,-6 3 76 16,0 0-424-16,19 5-534 0</inkml:trace>
  <inkml:trace contextRef="#ctx0" brushRef="#br0" timeOffset="202167.94">16868 5873 2652 0,'7'-9'-115'0,"-7"-1"44"16,6-1 31-16,-6 11 32 0,4-18 30 0,-2 9 21 16,-2 9 9-16,0-16 7 0,0 16 4 15,-8-11 9-15,8 11 8 0,-13-5 11 16,13 5 13-16,-23 4 3 0,11 3 8 0,-6 3 10 16,1 3-2-16,1 4-1 0,1 2 1 15,3 0-2-15,1 3-4 0,1 0-7 0,4 0-10 16,4-2-8-16,0 0-8 0,6 0-4 15,0-1-9-15,4-2-6 0,2-1-8 16,1-3-20-16,1-1-47 0,3 0-59 0,-1-2-63 16,1-3-60-16,1-3-77 0,-3 0-57 15,1-4-124-15,2 0-131 0,-5 0 39 0,1-4-166 16,1 3-202-16</inkml:trace>
  <inkml:trace contextRef="#ctx0" brushRef="#br0" timeOffset="202532.96">17145 5875 1860 0,'4'-15'8'0,"0"2"35"16,-1 2 25-16,-3 11 33 0,4-20 33 15,-2 11 15-15,-2 9-2 0,6-15 7 0,-6 15 21 16,6-13-6-16,-6 13-13 0,4-9-8 16,-4 9 1-16,0 0 7 0,0 0-1 0,13 15 2 15,-9-3 0-15,0 1-2 0,-4 0-4 16,2 5-3-16,-4 3-5 0,2 0-9 0,-2 1-7 15,2 2-5-15,0 0-4 0,2-4-7 16,-2 1 6-16,2-2 1 0,2-2-1 16,-2-1 3-16,0-3 2 0,2 0 4 0,0-4 6 15,-1 2-1-15,-3-11-13 0,12 10-15 16,-12-10-10-16,16 0-5 0,-16 0-11 0,19-10-7 16,-6 1-10-16,3-2-7 0,-1-4-4 15,3-1-6-15,1-2-3 0,-1 2-8 0,-1-3-22 16,-1 3-40-16,1-1-43 0,-1 1-34 15,-1-2-41-15,-3 6-48 0,1-1-56 16,-3 0-48-16,0 3-47 0,-3 0-66 0,1 1-60 16,0 2-263-16,-4 1 70 0,2 3 71 15,-6 3-350-15,0 0-424 0</inkml:trace>
  <inkml:trace contextRef="#ctx0" brushRef="#br0" timeOffset="204020.99">17988 5696 2445 0,'11'-21'-73'0,"-1"4"19"15,-4 1 26-15,-2 5 35 0,-2 2 29 16,-2 9 15-16,4-14 15 0,-4 14 8 0,0 0 7 15,0 0 8-15,-8-16 10 0,8 16 6 16,0 0 36-16,-27 18 14 0,11-1 11 16,-1 10 6-16,-10 13 5 0,0 5 1 0,-3 1-4 15,-1 7 1-15,-3 1-5 0,1 1-9 16,-6 0-9-16,4 0-12 0,-4-4-8 16,2-2-13-16,3 0-8 0,3-5-12 0,1-3-8 15,7-7-11-15,8-6-6 0,1-5-7 16,4-2-10-16,3-2-40 0,-1-4-41 0,2-2-50 15,2-3-40-15,0-2-65 0,4-8-60 16,2 10-62-16,-2-10-66 0,0 0-78 0,0 0-168 16,14-1-1-16,-14 1-317 0,0 0-410 15</inkml:trace>
  <inkml:trace contextRef="#ctx0" brushRef="#br0" timeOffset="204819.37">18073 5982 2480 0,'0'0'-76'0,"6"-16"27"0,-2 8 24 16,-4 8 35-16,6-16 29 0,-6 16 17 0,5-11 15 16,-5 11 5-16,2-10 12 0,-2 10 25 15,0 0-8-15,0 0 10 0,0 0 6 0,-11 36 5 16,1-20 5-16,-2 6 4 0,-1 1-1 16,-3 4-4-16,1 0 0 0,-1-1-3 15,5-2-1-15,-3-2-2 0,3 2-5 0,1-3 1 16,0-4-3-16,4 0-6 0,2-1-8 15,1-2-6-15,1-1-2 0,2-13-7 16,5 22 9-16,1-13-13 0,4-2-1 0,2 0-7 16,-1-3-9-16,5 0-25 0,-3 0-46 15,3-4-55-15,-1 0-64 0,1 0-59 0,1-2-63 16,-3-1-61-16,3 0-58 0,-3-1-82 16,1-3-165-16,3 1 5 0,-5-1-292 0,3-2-380 15</inkml:trace>
  <inkml:trace contextRef="#ctx0" brushRef="#br0" timeOffset="205535.88">18560 6057 2315 0,'7'-11'-99'0,"-3"2"37"15,2 1 36-15,-6 8 42 0,4-11 29 16,-4 11 13-16,0 0 5 0,0 0 5 16,-8-17 3-16,8 17 8 0,-17-4 22 0,17 4 9 15,-29 7-2-15,11-2 3 0,-5 7 0 16,2 2 4-16,-5 6-20 0,1 1 4 0,2 3 7 16,0 2 2-16,1-1 2 0,5 0-5 15,-1 1-10-15,7-5-3 0,1 1-5 16,6-4-6-16,0 1-7 0,6-4-5 0,4 0-7 15,2-2-3-15,4-2-10 0,3-2-44 16,6-1-63-16,3-3-67 0,-5-2-73 0,4-2-71 16,-1-2-64-16,-1-2-147 0,-4-1-93 15,1 0 69-15,-5-4-156 0,1 0-156 16</inkml:trace>
  <inkml:trace contextRef="#ctx0" brushRef="#br0" timeOffset="205869.44">18685 6089 1693 0,'8'-16'-30'0,"0"2"22"0,-2 1 16 15,0 2 31-15,-1 2 35 0,-5 9 30 16,10-14 35-16,-10 14 15 0,6-11 5 16,-2 5-4-16,-4 6-11 0,0 0-2 0,0 0 24 15,0 0 16-15,17 6 7 0,-15 5 3 16,0 2 2-16,-2 3 1 0,2 2-3 0,-2 4-7 16,-2-1-8-16,2 0-4 0,0 2-10 15,0 0-4-15,0-1 7 0,4-1-9 16,-4-1-6-16,4-2-23 0,0-3 2 0,-2 2 0 15,3-6 2-15,-1 0 0 0,4-3-11 16,2-4-9-16,-10-4-6 0,17 0-14 0,-17 0-12 16,25-16-8-16,-11 4-7 0,0-6-3 15,1 0-12-15,-1-2-3 0,1-1-6 0,-1 1-5 16,-3-2-18-16,5 4-34 0,-5-1-39 16,3 1-43-16,-4 4-44 0,1 0-56 0,-1 3-61 15,2 0-46-15,-1 2-54 0,-1 5-65 16,2-2-109-16,-5 3-187 0,3 3 79 0,-10 0-454 15,0 0-564-15</inkml:trace>
  <inkml:trace contextRef="#ctx0" brushRef="#br0" timeOffset="-180882.91">2258 7941 1825 0,'2'-25'123'16,"1"3"20"-16,-1 5 13 0,2 2 1 0,-4 5-1 15,0 10 17-15,2-18-24 0,-2 18-20 16,0 0-27-16,0 0 22 0,0 0 23 16,0 0 20-16,8 38 13 0,-6-8 7 0,4 9 8 15,-4 4 3-15,4 15 0 0,-3 6-2 16,3 1 10-16,0 4-18 0,-2 6-3 15,2-3-5-15,-4-1-8 0,2 0-8 0,-1 1-9 16,-1-5-13-16,0-1-11 0,0-5-10 16,2-12-12-16,-4-6-9 0,2-3-8 0,2-3-9 15,0-4-8-15,-4-3-8 0,4-2-4 16,-2-6-7-16,0-1-6 0,-1-2-10 0,1-2-19 16,0-4-33-16,0-1-59 0,-4-5-93 15,2-7-86-15,-5 8-63 0,5-8-59 0,0 0-52 16,0 0-53-16,0 0-162 0,-24-19-65 15,22 12 88-15,2 7-426 0,-5-21-515 16</inkml:trace>
  <inkml:trace contextRef="#ctx0" brushRef="#br0" timeOffset="-180147.7">2453 8488 2552 0,'0'0'-174'0,"-21"5"30"15,21-5 27-15,-13 4 19 0,13-4 29 0,-12 5 25 16,12-5 31-16,-14 8 27 0,14-8 23 15,-9 8 22-15,9-8 18 0,-12 8 15 16,12-8 17-16,-10 7 12 0,10-7 15 0,-9 6 1 16,9-6-4-16,0 0-20 0,-8 6 8 15,8-6 19-15,0 0 13 0,0 0 5 16,29 5-5-16,-6-7-5 0,0-1-11 0,8-1-6 16,2-2-13-16,6-1-7 0,2-1-8 15,3 0-12-15,11-5-8 0,-11 4-8 0,-3-1-9 16,-2 2-4-16,-10 1-6 0,4 1-5 15,-6 1-6-15,0 0-5 0,-4 0-4 0,-3 2-3 16,-3-1-3-16,1 1 2 0,-5 0-1 16,-1 2 0-16,-12 1 0 0,19-5-2 15,-19 5-4-15,18-1-1 0,-18 1-3 0,0 0 0 16,7 0-2-16,-7 0-15 0,0 0-33 16,0 0-56-16,0 0-58 0,0 0-55 0,0 0-59 15,0 0-53-15,0 0-51 0,0 0-119 16,0 0-119-16,0 0 38 0,-27 10-224 0,27-10-273 15</inkml:trace>
  <inkml:trace contextRef="#ctx0" brushRef="#br0" timeOffset="-179032.62">3229 8378 2133 0,'0'0'-30'0,"0"0"28"16,-6-13 27-16,6 13 21 0,0 0 19 0,-6-13 14 16,6 13 12-16,0 0 11 0,-4-11-4 15,4 11 19-15,0 0-6 0,0 0 2 16,0 0 8-16,0 0-14 0,0 0 20 0,0 0 11 15,0 0 6-15,0 0 6 0,12 45-3 16,-10-27 10-16,0 2-10 0,0 2-8 0,-1-1-9 16,1 0-9-16,0 0-11 0,2-3-9 15,-2 0-10-15,0-3-10 0,0-2-5 16,0-2-7-16,0 1 2 0,-2-12 1 0,4 14 1 16,-4-14-7-16,0 0-7 0,0 0-6 15,0 0-7-15,0 0-4 0,0 0-4 0,15-37-4 16,-15 22-5-16,0 0-3 0,-2-2-3 15,0-2-1-15,0-1-6 0,1 2-1 16,1-2-2-16,-2 4 0 0,0 1-1 0,0 1-5 16,2 14 3-16,-4-22-1 0,4 12-2 15,0 10-3-15,-4-14-2 0,4 14-2 0,0 0 13 16,0 0 8-16,0 0 9 0,0 0 7 16,0 0 6-16,-17 29 13 0,13-12-16 0,4 3 8 15,-2 2 7-15,2 1 4 0,-2 1 1 16,2-4-8-16,0 4-1 0,0-3-6 15,-2-1-5-15,2-2 1 0,0-3-10 0,0 0-1 16,2-3 0-16,-2-1 6 0,0-11-4 0,2 18-1 16,-2-18-4-16,0 0-23 0,-4 8-18 15,4-8-28-15,0 0-33 0,0 0-39 0,0 0-48 16,-10-32-59-16,8 23-51 0,0-1-52 16,2 10-59-16,-4-18-54 0,4 18-211 15,4-12-14-15,-4 12 77 0,0 0-381 0,10-13-443 16</inkml:trace>
  <inkml:trace contextRef="#ctx0" brushRef="#br0" timeOffset="-174327.7">2893 8091 2531 0,'8'7'-11'15,"-8"-7"39"-15,0 0 32 0,0 0 32 0,0 0 9 16,0 0 24-16,0 0 38 0,0 0 10 16,0 0 6-16,-4-38 6 0,-4 19-7 0,-3-7-5 15,-3-6-12-15,-9-20-24 0,-4-1-10 16,-4-3-13-16,-4 0-13 0,-4-4-12 16,-1-1-11-16,-1 1-10 0,-4 0-9 0,3 3-6 15,-1 4-7-15,0 3-2 0,5 4-7 16,3 7-3-16,2 4-4 0,6 9-4 0,9 8-2 15,1 5-7-15,1 3-26 0,5 4-47 16,3 5-55-16,0 1-54 0,8 0-61 0,0 0-67 16,-10 16-46-16,14-6-59 0,4-1-193 15,2 4-7-15,3-1 98 0,5 4-159 16,-1 0-154-16</inkml:trace>
  <inkml:trace contextRef="#ctx0" brushRef="#br0" timeOffset="-173775.68">2843 8093 1857 0,'0'0'30'0,"-14"-12"19"0,7 9 30 0,7 3 13 15,-8-7 11-15,8 7 5 0,0 0 0 16,0 0-2-16,-10-8 11 0,10 8-15 0,0 0 11 16,0 0 5-16,0 0 7 0,0 0 23 15,21 27-2-15,-11-17-8 0,2 0 2 0,-2 1-6 16,5-1 2-16,-1 0-4 0,1 0 5 15,3-1 1-15,-3-3 6 0,2-1-3 16,-1-2-3-16,-1-3-8 0,1-2 0 0,1-1-10 16,-1-2-12-16,-1-4-7 0,-1 0-11 15,-4-3-9-15,1-3-11 0,-5 2-3 16,2-3-12-16,-4 2-5 0,-2 0-22 0,0 1-43 16,-2-1-66-16,0 4-80 0,0 2-82 15,0 8-73-15,-4-13-80 0,4 13-128 0,-4-7-136 16,4 7 55-16,0 0-350 0,0 0-434 15</inkml:trace>
  <inkml:trace contextRef="#ctx0" brushRef="#br0" timeOffset="-172253.58">2006 6756 2478 0,'0'0'-111'0,"-10"-9"33"16,10 9 29-16,-14-9 33 0,14 9 25 16,-13-5 23-16,13 5 20 0,-21 0 10 15,21 0 13-15,-24 14 10 0,9-3 11 0,1 4 5 16,1 4 4-16,-1 1 6 0,3 2 23 16,1 2-4-16,2 0-4 0,2-1-2 0,2-2 1 15,4 0-1-15,2-2 0 0,2 0-2 16,4-4 0-16,2-4-5 0,1-3-9 15,5-4-10-15,-3-4-9 0,3-2-10 0,1-4-13 16,1-2-4-16,-5 1-6 0,1-5-2 16,-4-1-6-16,-1-1-3 0,-3-4-3 15,2 1-7-15,-6 0-1 0,-2 2-7 0,0 0-1 16,0-2-4-16,0 2-2 0,-2 2-4 0,2 13-18 16,-6-20-40-16,4 9-61 0,2 4-54 15,0 7-63-15,0-12-48 0,0 12-38 16,0 0-19-16,10-3-17 0,-10 3-55 0,13-2-64 15,-13 2-62-15,14 2-151 0,-14-2-169 16</inkml:trace>
  <inkml:trace contextRef="#ctx0" brushRef="#br0" timeOffset="-172165.56">2072 6781 1859 0,'13'0'41'0,"-13"0"37"0,0 0 11 15,14 3-2-15,-14-3-6 0,0 0-8 16,0 0-7-16,0 0-7 0,0 0-11 0,15 0-46 16,-15 0-69-16,0 0-78 0,0 0-107 15,12 0-171-15,-12 0-120 0,12-3-46 16</inkml:trace>
  <inkml:trace contextRef="#ctx0" brushRef="#br0" timeOffset="-171892.7">2295 6656 1709 0,'-14'-9'120'0,"6"4"1"0,8 5 1 0,-15-3-3 16,15 3 6-16,0 0 4 0,-27 8-8 16,17-3 7-16,2 4-2 0,0 0-2 15,3 3-3-15,-1 1-1 0,0 3-9 0,4-2-7 16,2 2-5-16,2-3-3 0,2 0-1 15,4-1-1-15,5 0-2 0,1-5-2 16,3-2-12-16,-1-2-7 0,1-3-6 0,-3-1-1 16,-14 1 2-16,25-7-2 0,-14 1-5 15,-3-2-6-15,-4 0-7 0,-4 8-6 0,0-14-4 16,0 14-7-16,-8-14-15 0,-1 7-56 16,-1 3-40-16,2-2-74 0,-1 0-77 0,1 3-77 15,-2-3-120-15,10 6-173 0,-8-6 64 16,8 6-229-16,0 0-256 0</inkml:trace>
  <inkml:trace contextRef="#ctx0" brushRef="#br0" timeOffset="-171692.73">2436 6574 2309 0,'6'-16'63'0,"-6"16"25"16,4-14 18-16,-4 14 10 0,7-11 5 16,-7 11 5-16,10-6-2 0,-10 6 7 0,10-5-3 15,-10 5-2-15,0 0-16 0,23 7 2 16,-15-1-1-16,-2 2 4 0,-1 0-2 0,-1 4-7 15,0 1-8-15,-4 2-8 0,0 1-8 16,-6 3-9-16,2 2-4 0,-3 1-6 16,-1 1-8-16,-2-2-49 0,3-3-75 0,1-1-68 15,0-5-99-15,2-3-99 0,-2-3-184 16,6-6-90-16,-4 6 85 0,4-6-229 0,0 0-242 16</inkml:trace>
  <inkml:trace contextRef="#ctx0" brushRef="#br0" timeOffset="-171508.71">2651 6460 2286 0,'0'0'81'0,"0"0"0"16,-4-15-5-16,4 15-3 0,0 0 3 0,0 0 4 15,0 0 4-15,0 0-1 0,0 0-5 16,0 0 24-16,0 0-20 0,-21 28-6 0,21-28-8 16,4 22-3-16,-2-9-1 0,2 1-11 15,-1 3-24-15,3 0-48 0,-4 1-75 16,0-2-99-16,-2-4-113 0,0 2-241 0,0-4 61 15,0-10-158-15,0 0-140 0</inkml:trace>
  <inkml:trace contextRef="#ctx0" brushRef="#br0" timeOffset="-171323.77">2711 6372 2048 0,'2'-10'158'0,"-2"10"3"0,0-9 7 16,0 9 8-16,0 0 4 0,8-12 11 0,0 5-10 15,1-1-14-15,5 0-16 0,-1-2-16 16,5 1-14-16,-1 0-39 0,3 0-94 0,-3 0-122 16,3 0-149-16,-1 4-258 0,-2 0-8 15,1 2 73-15,-1 1-179 0,1-1-150 0</inkml:trace>
  <inkml:trace contextRef="#ctx0" brushRef="#br0" timeOffset="-142462.59">16025 7591 1205 0,'-2'-16'150'16,"0"3"-38"-16,2 1-1 0,0 12 2 16,-4-23-5-16,4 23-3 0,4-20-2 15,0 10 0-15,-2 0 9 0,2-3 10 0,-4 13 3 16,7-16-11-16,-3 10-1 0,-4 6 26 16,0 0 16-16,0 0-11 0,0 0 1 0,12 27 10 15,-16 0 19-15,-2 6-7 0,-7 19-9 16,-3 0-5-16,-1 3-10 0,-3-2-6 0,-3-1-11 15,5-3-11-15,1-11-9 0,7-5-12 16,1-8-9-16,1-1-9 0,-2-1-5 16,6-5-5-16,0-6-5 0,3 0-5 0,1-12-3 15,0 0-9-15,0 0-4 0,17 1-2 16,-17-1-6-16,25-30-3 0,-5 5-4 0,-5-5-2 16,4-16-4-16,-1-5-4 0,-3-2 1 15,-3 2-3-15,-2-2-3 0,-3 8-3 16,-1 4-2-16,0 5-1 0,-2 4-2 0,-2 6 2 15,2 1-3-15,0 5 3 0,-2 2-3 16,0 2-3-16,-1 1-2 0,-1 4-1 0,4 3 3 16,-4 8-2-16,0 0 3 0,0 0 2 15,0 0 1-15,0 0 4 0,0 0 2 16,8 37-1-16,-8-22 2 0,2 1 1 0,-2 5 0 16,0-2-1-16,6 0-1 0,-2-2 1 15,3-2 0-15,1 0 0 0,2-4 2 0,3-3-3 16,1-3 3-16,5-4-3 0,5-2-1 15,3-4 1-15,-2-3 0 0,-2-3-1 0,1 2-2 16,-1-3 0-16,-4 0-2 0,-1-2 0 16,-3-2 4-16,-3 2 2 0,-1-1 11 0,-1 3 4 15,-2 1 12-15,-2 3 9 0,1-1 1 16,-7 9 2-16,8-13-4 0,-8 13-6 0,0 0 2 16,0 0-7-16,0 0 1 0,0 0-2 15,0 0 1-15,-17 41-4 0,9-22-1 16,0 6-2-16,2 0-1 0,1 2-3 0,-1 1 0 15,2-1-5-15,4-3-8 0,-2 0-37 16,4-3-51-16,0-1-74 0,6-4-81 0,-3-1-85 16,9-2-113-16,-2-4-147 0,5-4-135 15,-2-4 57-15,-1-2-446 0,-14 1-572 16</inkml:trace>
  <inkml:trace contextRef="#ctx0" brushRef="#br0" timeOffset="-142212.89">16767 7535 3088 0,'0'0'23'15,"0"0"30"-15,0 0 16 0,2-11 24 16,-2 11-10-16,0 0 24 0,0 0 18 0,10-9 11 16,-10 9 7-16,9-6-7 0,3 1-8 15,3-1-11-15,3-1-10 0,-1 0-12 0,5 1-12 16,-1-1-8-16,-2 1-30 0,3 0-58 15,-1 0-67-15,-2 3-68 0,3-3-68 0,-5 3-71 16,-1-1-50-16,-3 2-91 0,-3-2-118 16,-2 3 7-16,-8 1-180 0,9-3-210 15</inkml:trace>
  <inkml:trace contextRef="#ctx0" brushRef="#br0" timeOffset="-142044.08">17050 7408 2005 0,'-14'-11'6'0,"7"4"26"0,7 7 32 15,-10-10 32-15,10 10 16 0,-12-11 30 0,12 11 6 16,-8-7-6-16,8 7-21 0,0 0 34 15,0 0 11-15,0 0-1 0,-21 20-1 0,15-8-10 16,-1 4 3-16,1 1-14 0,0 0-15 16,0 4-10-16,0 4-11 0,1-1-12 15,-1 5-33-15,0-3-67 0,-2 4-78 0,0 2-81 16,-1 1-88-16,-3 0-92 0,-1 0-202 16,-11 11-29-16,1-3 83 0,0-3-196 15,-1-4-181-15</inkml:trace>
  <inkml:trace contextRef="#ctx0" brushRef="#br0" timeOffset="-141912.56">16629 8072 2133 0,'0'0'124'16,"0"0"7"-16,0 0 11 0,0 0 39 0,0 0 9 16,0 0 6-16,0 0-26 0,39-9-10 15,-20 3-17-15,5-6-15 0,3 2-11 0,0 0-16 16,8 0-72-16,0 1-77 0,2-2-93 16,-1 3-114-16,-7 2-160 0,4 0-126 0,-4 1 30 15,1 0-181-15,-3 2-186 0</inkml:trace>
  <inkml:trace contextRef="#ctx0" brushRef="#br0" timeOffset="-141410.74">17585 7424 1939 0,'-6'-9'13'0,"0"0"27"0,6 9 31 16,-12-14 23-16,9 6 11 0,3 8 2 16,-6-20-1-16,8 8 0 0,-2 12-2 0,11-23-2 15,-1 12-2-15,2-1 28 0,3 3-11 16,-1 5-12-16,1 2-3 0,-1 4-6 16,-1 2-7-16,5 4-2 0,-7 3-11 0,-1 2 4 15,-2 4 14-15,-2 2 14 0,-6 2 10 16,0-1 9-16,-4 4 10 0,0-1 6 0,0 3-2 15,-2-4-9-15,2-1-10 0,1-2-9 16,1-3-7-16,2-1-5 0,0 0-9 16,5-3-8-16,1-1-10 0,4-3 11 0,3 0-40 15,-1-5-63-15,4-1-73 0,-1-2-75 16,4-2-70-16,1-1-78 0,3-2-67 0,-5-3-113 16,1 2-153-16,-2-2 66 0,1-1-324 15,-1-1-387-15</inkml:trace>
  <inkml:trace contextRef="#ctx0" brushRef="#br0" timeOffset="-140727.52">18410 7278 2311 0,'-2'-17'-88'0,"2"17"31"0,0 0 30 0,-5-10 16 16,5 10 25-16,-8-9 19 0,8 9 20 16,-8-8 13-16,8 8 7 0,-8-8 6 15,8 8 0-15,0 0-4 0,-15-7-7 0,15 7-4 16,-14 2 3-16,14-2 7 0,-23 10 9 15,9-1 28-15,-1 0 8 0,-3 5-28 16,1-1 5-16,0 2 2 0,-1 3-7 0,5-3-3 16,1 1-4-16,2-3-7 0,2 2 3 15,7-2-3-15,1 0-3 0,0-13-4 16,9 22-5-16,7-11-4 0,1-3-8 0,5-5-3 16,3 2-6-16,0-4-4 0,2-1-4 15,-2-1-1-15,-2-4-3 0,-1 2-5 0,-3-2 0 16,1-3-3-16,-7 0-2 0,-3-1-1 15,-4-1 2-15,-6 10 5 0,2-15 1 0,-2 15 0 16,-14-18 1-16,4 9 1 0,1 3 2 16,1-1 0-16,8 7 2 0,-14-11 2 0,8 7-5 15,6 4 1-15,0 0-5 0,0 0 1 16,8-15-4-16,-8 15-2 0,31-8-2 16,-11 5 0-16,3 0-3 0,6-4-1 0,-2 3-2 15,2-1 2-15,-2-3-2 0,2 2-2 16,-2-1-1-16,1 1-6 0,-3-2-30 0,-6 3-44 15,1-1-60-15,-5 5-64 0,-3-3-61 16,-3 6-86-16,-9-2-119 0,6 7-166 16,-6-7 38-16,-15 20-302 0,-7-4-370 0</inkml:trace>
  <inkml:trace contextRef="#ctx0" brushRef="#br0" timeOffset="-140494.03">17904 7890 2453 0,'-17'8'97'0,"2"-2"33"0,3-1 25 16,6-1 16-16,6-4 1 0,-12 5 3 16,12-5 23-16,0 0 15 0,0 0 3 0,0 0 9 15,70-22-5-15,-17 6-15 0,12-4-24 16,9-1-13-16,4 4-12 0,-3-2-17 0,1 4-15 16,-5 2-12-16,-3 0-17 0,-4 3-34 15,-15 4-51-15,-9-2-65 0,-7 5-71 0,-2 0-68 16,-7 3-37-16,-5 5-51 0,-4 2-57 15,-5 1-47-15,-6 2-127 0,-6 3-85 16,-6 4 41-16,-5 3-258 0,-12 5-301 0</inkml:trace>
  <inkml:trace contextRef="#ctx0" brushRef="#br0" timeOffset="-140091.93">18158 8183 2211 0,'-17'6'-13'0,"7"1"33"0,2-4 19 15,8-3 23-15,-11 8 20 0,11-8 13 0,-8 4 33 16,8-4 0-16,0 0 6 0,-10 10 17 15,10-10 16-15,0 13 11 0,0-13 2 16,2 17 6-16,-2-17 1 0,2 24-3 0,4-11-1 16,-2 1 9-16,2 0-3 0,3 1-12 15,3 0-13-15,2-2-12 0,-3-1-29 16,5 1-12-16,-1-3-13 0,-1 0-10 0,-3-3-4 16,1-1-6-16,-2-2-5 0,-10-4-4 15,15 0-6-15,-15 0-7 0,12-9-5 0,-12 9-3 16,8-17 0-16,-8 4-5 0,-2-1 4 15,0-1-5-15,0-5-9 0,-2 3-1 0,4-2 4 16,-2 3-2-16,2-1 3 0,2 0 3 16,2-3-8-16,2 4-1 0,1-2-2 0,7-1-5 15,2 0 3-15,1 2 7 0,4-2-4 16,1 4 7-16,1 1-9 0,0 1 5 0,0 3-10 16,1 0 3-16,-5 2-8 0,2 3-2 15,-1-1 2-15,1 2-2 0,-2 0-11 0,1-1-43 16,-5 4-59-16,1-2-65 0,-1 3-73 15,-1 0-53-15,-1 0-41 0,-5 1-43 16,4 2-41-16,-8 2-56 0,-4-5-103 0,7 10-69 16,-5-5 46-16,-2-5-332 0,0 15-408 15</inkml:trace>
  <inkml:trace contextRef="#ctx0" brushRef="#br0" timeOffset="-139726.08">18577 8194 2321 0,'-8'5'-94'0,"8"-5"62"0,-11 7 33 0,11-7 39 16,0 0 35-16,-12 4 31 0,12-4 16 15,0 0 22-15,0 0 14 0,0 0 12 0,-12 4-3 16,12-4-5-16,0 0-9 0,0 0 4 16,-7 9 5-16,7-9 12 0,0 0-1 15,-4 17-2-15,4-17-5 0,-4 13-7 0,4-13-5 16,-4 17-6-16,0-7-8 0,4-10 5 16,-4 19-11-16,2-11-18 0,2-8-7 0,-4 16-9 15,4-16-10-15,-5 14-10 0,5-14-6 16,-4 11-5-16,4-11-1 0,0 0 1 0,-2 10-3 15,2-10-12-15,0 0 3 0,0 0-13 16,0 0-1-16,0 0-8 0,29-25-2 16,-16 16 2-16,1-3-5 0,1 2-7 0,3-4 0 15,-1 3-6-15,1-1 3 0,-1 4-1 16,-1-1 2-16,-1 1-1 0,1 5 2 16,-1 0 3-16,-1 1 6 0,-1 4 3 0,-1 1-1 15,0 0-5-15,-3 3 5 0,-1-1-3 16,0 1 0-16,0 1-6 0,-3 1 2 0,1-2-5 15,-6-6-32-15,12 13-77 0,-10-9-119 16,2 3-138-16,-4-7-170 0,5 6-277 0,-5-6 42 16,0 0 118-16,0 0-622 0,14 4-716 15</inkml:trace>
  <inkml:trace contextRef="#ctx0" brushRef="#br0" timeOffset="-138236.54">16184 9395 2261 0,'-18'5'28'0,"3"-3"9"0,1 2-2 16,14-4-4-16,-17 3 8 0,17-3 6 16,-14 3 8-16,14-3 10 0,0 0 0 15,-12 2 2-15,12-2 4 0,0 0-5 0,0 0-3 16,0 0-8-16,0 0-4 0,49-2-3 15,-32 0-30-15,5 1-59 0,-5 1-74 0,2 0-73 16,-3 0-100-16,0 1-209 0,-7 4-161 16,-3 3-155-16</inkml:trace>
  <inkml:trace contextRef="#ctx0" brushRef="#br0" timeOffset="-138093.7">16098 9647 1861 0,'-19'16'93'0,"7"-5"28"0,3-2 14 0,1-2-9 15,4-1 25-15,4-6 11 0,0 0 1 16,0 0 3-16,14 21-8 0,-3-20-7 15,7-1-17-15,5 0-13 0,2-1-12 0,4-3-48 16,4 0-92-16,6-2-113 0,2-4-122 16,-3 0-247-16,1 0-20 0,-4-3 68 0,0-2-134 15,-2-2-98-15</inkml:trace>
  <inkml:trace contextRef="#ctx0" brushRef="#br0" timeOffset="-137146.61">16226 7254 1459 0,'-19'-5'-129'0,"19"5"12"0,-16-4 13 0,16 4 7 16,-11-4-11-16,11 4-200 0,-12-8 176 15</inkml:trace>
  <inkml:trace contextRef="#ctx0" brushRef="#br0" timeOffset="-136722.68">16476 7043 865 0,'8'-24'-4'0,"-2"5"20"0,-6 0 13 0,-2 3 14 15,-2 4 5-15,-6-2 7 0,-5 6 4 16,-10 0 11-16,-6 7 10 0,-14 7 8 16,-21 14 11-16,-6 11 5 0,-3 14 5 0,-20 18 6 15,0 8 6-15,4 16 1 0,4 12 5 16,3 7-3-16,7 1-7 0,9-2-1 16,12-1-5-16,21-22-4 0,10 0-7 0,13-4 0 15,14-3 23-15,12-5-9 0,7-9-31 16,20-8-4-16,15-10-6 0,10-12-3 15,15-13 13-15,12-9-5 0,8-12-9 0,2-10-5 16,1-12-8-16,12-15-6 0,-9-12-6 16,-12-7-8-16,-8-17 2 0,-9-10-6 0,-16-4 3 15,-22 13-4-15,-10-3-1 0,-13-3-5 16,-9-2 0-16,-10 5-4 0,-10 1-2 0,-7 7-3 16,-16 9-4-16,-15 9-3 0,-9 9 4 15,-14 10-9-15,-5 9 7 0,-3 8 1 0,-1 6 2 16,3 8-6-16,1 2-29 0,15 5-47 15,12 4-42-15,8 1-50 0,11 1-55 0,4 7-44 16,7 0-43-16,6 3-186 0,5 0-63 16,-2 3 75-16,8-1-85 0,2 2-62 15</inkml:trace>
  <inkml:trace contextRef="#ctx0" brushRef="#br0" timeOffset="-134036.75">17178 9106 318 0,'-10'-9'134'0,"10"9"-26"0,-6-7-25 0,6 7-1 16,-9-9-5-16,9 9 9 0,-10-8 7 15,10 8 9-15,-12-9 17 0,12 9 5 0,-9-9 12 16,9 9 1-16,-10-8 0 0,10 8-6 16,-10-7-8-16,10 7-3 0,-9-4-14 0,9 4-9 15,-18 0-3-15,18 0 3 0,-29 10-6 16,12-1 19-16,-5 2-1 0,-1 1 4 15,0 3-9-15,-1-1-11 0,5 0-4 16,-2 2-6-16,1-1-4 0,3-3-6 0,5-1-7 16,-1-1 2-16,3-1-5 0,4-1-7 15,6-8-2-15,-6 14-4 0,6-14-5 16,0 0-2-16,24 7-32 0,-9-7 3 0,7-3-6 16,-3-1 5-16,0 0-3 0,3-3 1 15,-3 1-2-15,-2-3 3 0,-1-1 5 0,-1-2 14 16,-1-1 17-16,-2 2 19 0,1-1 14 15,-3 1 15-15,-2 2 2 0,-3 1 0 0,1 1-7 16,-6 7-13-16,10-8-9 0,-10 8-5 16,0 0 2-16,0 0 2 0,0 0 4 15,8 23 5-15,-8-11 3 0,0-12 6 0,-6 28 3 16,4-13 8-16,0 3 18 0,0-1 7 16,-2 2-15-16,2 0 5 0,-2 0 2 0,-1 0 1 15,1 0-3-15,-4 0-2 0,-2 2-5 16,-3-1-9-16,-1-1-2 0,-1-2-9 0,-3 0-10 15,1-4-6-15,-3-5-7 0,3 0-6 16,-4-4-2-16,3 0-9 0,1-3-5 0,-1-1-3 16,3 0-3-16,1 2-21 0,14-2-48 15,-25-2-49-15,17 2-56 0,-1-1-72 0,9 1-79 16,-8-5-63-16,8 5-71 0,0 0-56 16,0 0-208-16,13-18-11 0,-1 11 60 15,7-1-440-15,5-4-551 0</inkml:trace>
  <inkml:trace contextRef="#ctx0" brushRef="#br0" timeOffset="-133703.54">17451 9164 2878 0,'0'0'-51'16,"0"0"29"-16,-23-14 22 0,23 14 31 0,-14-4 26 15,14 4 21-15,-11-7 7 0,11 7-7 16,-12-10 21-16,12 10-11 0,-6-15-9 15,6 15-1-15,6-21-13 0,2 9-11 0,3-1-1 16,-1 3-7-16,6 0-8 0,-7 5-4 16,1 0 5-16,-10 5 3 0,19 2 14 0,-19-2 12 15,14 11 15-15,-12-2 11 0,-2-9 10 16,-4 26 11-16,-4-9 3 0,0 1 4 0,-3 1-4 16,-1 2 2-16,1 1-2 0,-1-1-5 15,0-2-10-15,3-2-8 0,1-3-9 16,-2-1-8-16,4-2-5 0,2 0-6 0,1 1-7 15,3-12-10-15,-2 20-25 0,2-14-54 16,0-6-70-16,5 12-72 0,1-7-79 0,2-2-84 16,-8-3-87-16,23 0-181 0,-9 0-49 15,1-3 81-15,3 0-310 0,-1-1-364 16</inkml:trace>
  <inkml:trace contextRef="#ctx0" brushRef="#br0" timeOffset="-133585.74">17674 9250 2614 0,'0'0'45'0,"0"0"17"0,0 0 8 0,0 0 3 15,0 0-6-15,-14-20-6 0,14 20-5 16,0 0-4-16,-9-6-15 0,9 6-48 16,0 0-65-16,0 0-87 0,0 0-101 0,0 0-251 15,0 0 50-15,0 0-94 0,25-8-61 16</inkml:trace>
  <inkml:trace contextRef="#ctx0" brushRef="#br0" timeOffset="-133254.21">17808 9086 1770 0,'-8'-18'136'0,"6"11"14"0,2 7-4 16,0 0-6-16,-10-12-11 0,10 12 6 16,0 0 54-16,0 0 14 0,0 0 4 0,0 0-25 15,29 29-11-15,-19-14-14 0,2 2-9 16,-1 4-12-16,-1 0-13 0,0 1-4 16,-3 3-15-16,-1-4-5 0,-4 0 5 0,2 1-9 15,-4-1-7-15,0-4-7 0,0-1-7 16,0-2 6-16,0-14 6 0,-2 18-2 0,2-18-9 15,0 0-8-15,0 0-6 0,0 0-9 16,0 0-5-16,0 0-6 0,25-49-4 0,-13 29-3 16,-1-3-6-16,1 1-1 0,-2-3-2 15,-4 2-4-15,-2 2-2 0,-1-1-2 0,-3 5-4 16,-2 2 0-16,-1 0-3 0,-5 3 0 16,-2 4-4-16,0 0 1 0,-1 5-4 15,-1 0-28-15,2 3-58 0,1-2-66 0,9 2-66 16,-16 7-69-16,12-4-78 0,4-3-112 15,-3 10-178-15,3-10 33 0,0 0-363 0,11 17-458 16</inkml:trace>
  <inkml:trace contextRef="#ctx0" brushRef="#br0" timeOffset="-132885.99">18184 9027 2934 0,'-2'-17'58'0,"2"17"2"16,0 0 26-16,-4-14 8 0,4 14 17 15,0 0 3-15,0 0 8 0,0 0 3 16,0 0-8-16,0 0-7 0,0 0-8 0,0 0-10 16,-12 32-7-16,12-32-6 0,0 0-7 15,12 21-8-15,-5-13-2 0,5-2-6 0,2-1-6 16,-1-2-2-16,3 0-6 0,-1-1 0 16,3-2-8-16,-1-3-2 0,3-1-1 15,-1 1 2-15,-4-5 23 0,1 1 20 0,-3-1 19 16,1-2 11-16,-6 2 8 0,1 0 6 15,-1 1 8-15,0 2 21 0,-8 5-10 0,10-12-22 16,-10 12-7-16,0 0-13 0,0 0-8 16,0 0-4-16,13 18-1 0,-15-2-11 0,0-2-2 15,2 5-10-15,-2 2-6 0,-1 1-4 16,1 0-2-16,0 3-5 0,2 0-20 0,0 4-33 16,0 2-67-16,2-9-79 0,0 7-95 15,1-7-86-15,-1 0-91 0,0-2-95 16,4 1-230-16,-4-8 75 0,2-4 69 0,0 2-425 15,-4-11-506-15</inkml:trace>
  <inkml:trace contextRef="#ctx0" brushRef="#br0" timeOffset="-132563.95">18996 9011 2779 0,'0'0'35'15,"-20"-1"23"-15,20 1 17 0,0 0 6 16,0 0 13-16,0 0 15 0,0 0-16 0,0 0 13 15,0 0 2-15,21-18 1 0,-5 9-7 16,1 0-8-16,7-1-10 0,1-2-12 0,0 3-2 16,0 0-8-16,0-1-34 0,1 1-60 15,-5 2-72-15,-4 1-89 0,1 1-93 16,-7 0-124-16,1 2-154 0,-6 0 34 0,-6 3-164 16,0 0-188-16</inkml:trace>
  <inkml:trace contextRef="#ctx0" brushRef="#br0" timeOffset="-132385.72">19168 8843 2124 0,'-17'-4'105'16,"17"4"23"-16,-14 0 2 0,14 0 0 0,0 0-1 16,0 0-1-16,-15 4 10 0,15-4 28 15,-4 11 12-15,4-11-8 0,-2 21-11 16,2-6-9-16,2 5-13 0,0-2-13 0,0 3-11 16,-1 2-9-16,-1-2-11 0,0 1-37 15,0 4-82-15,-1 2-90 0,-5 1-103 16,6 2-96-16,-10 1-193 0,6 0-55 0,-6 0 60 15,1 0-250-15,-3 0-242 0</inkml:trace>
  <inkml:trace contextRef="#ctx0" brushRef="#br0" timeOffset="-132235.48">18941 9545 2365 0,'0'0'130'0,"0"0"2"0,0 0 9 16,0 0 42-16,16-19 9 0,-5 11 0 15,5 1-7-15,1-1-13 0,3-1-21 0,3 1-13 16,2 0-15-16,2 3-32 0,-1-3-76 15,1 4-91-15,-4-1-117 0,0 2-133 0,-2 2-266 16,1-1 37-16,-1 0 74 0,-5 0-195 16,-1 0-171-16</inkml:trace>
  <inkml:trace contextRef="#ctx0" brushRef="#br0" timeOffset="-130749.02">19831 8681 1726 0,'-10'-17'-79'0,"6"9"17"0,4 8 20 15,-8-16 32-15,5 7 29 0,3 9 35 0,-6-17 26 16,4 8 27-16,2 9 19 0,-6-17 17 16,2 9 22-16,4 8-6 0,-6-12-16 0,6 12-8 15,0 0 5-15,0 0 2 0,-7 30 4 16,3-9 3-16,-2 7-4 0,0 8-13 0,0 3-11 16,0 0-12-16,1 2-6 0,1 0-11 15,0-1-2-15,0-2-13 0,4-5-45 16,0 0-70-16,0-5-84 0,4 1-97 0,0-7-102 15,0-3-263-15,1-3 35 0,3-5 88 16,0-2-168-16,4-5-126 0</inkml:trace>
  <inkml:trace contextRef="#ctx0" brushRef="#br0" timeOffset="-130607.81">19949 8968 1954 0,'-2'-14'111'0,"2"3"7"0,0 11-4 16,0-16-11-16,0 16-12 0,0 0-9 15,2-14-9-15,-2 14-11 0,0-5-27 0,0 5-64 16,0 0-95-16,14-8-129 0,-5 7-239 16,1-1-136-16,2-1-125 0</inkml:trace>
  <inkml:trace contextRef="#ctx0" brushRef="#br0" timeOffset="-130150.83">20404 8630 1896 0,'-7'-14'65'0,"-1"1"15"16,-2 4 18-16,-3 1 11 0,-1 6 8 0,-3 1 5 16,-7 2 3-16,3 5-15 0,-6 2-3 15,2 3-6-15,0-1-10 0,-1 4-9 16,7-1-6-16,0 0-10 0,3-4-5 0,4 4-6 16,1 0-5-16,5-4-4 0,2 0-2 15,4-9-3-15,0 0-2 0,16 23-10 16,-5-17-19-16,3 0-9 0,-1-3-4 0,1-1 0 15,0 1 0-15,-14-3 1 0,21-2 7 16,-21 2-3-16,21-9-5 0,-7 0 2 0,-5-4 0 16,1-4 7-16,2-1 3 0,-3-1 5 15,1 2 2-15,0 4 10 0,-2 1-1 16,1-1 3-16,-1 3-1 0,2 3 6 0,-10 7 16 16,19-2 19-16,-19 2 14 0,23 16 10 15,-9-2 11-15,-4 6 10 0,1 2 10 0,-1 2 4 16,-4 3 5-16,0 3 5 0,-5-2-5 15,-1 3-3-15,0 0-4 0,-3-1-11 0,-3 0-8 16,-4 1-10-16,-2 1-5 0,-3-3-9 16,-2-1-9-16,-5-1-8 0,-3-3 0 15,0-1 9-15,-2-2-22 0,0-4-42 0,3-6-55 16,5-3-63-16,1-3-79 0,5-1-64 16,-3-6-75-16,16 2-85 0,-15-8-131 0,9 1-131 15,8-4 51-15,6-6-355 0,3-2-453 16</inkml:trace>
  <inkml:trace contextRef="#ctx0" brushRef="#br0" timeOffset="-129882.64">20757 8556 2659 0,'18'-21'23'0,"-7"4"21"0,-1 4 26 16,-4 5 3-16,-2 1 10 0,-4 7 28 0,0 0 19 16,0 0 17-16,0 0 24 0,-37 31 5 15,17-9 4-15,1 5-1 0,-8 12-3 0,6-5-6 16,5-4-1-16,2 0-17 0,5-3-1 15,3-2-5-15,4 0-12 0,8-3 3 16,4 0-14-16,3-2-14 0,8-5-4 0,3-2-9 16,-1-2-12-16,-2-5-7 0,-1-3 11 15,-3-3-8-15,-5-1-12 0,-12 1-8 0,19-11-14 16,-17 3-22-16,-2 8-30 0,-6-16-38 16,-7 5-39-16,-1 3-51 0,-3 2-61 0,-5 1-75 15,1 2-74-15,0 1-78 0,1 2-166 16,1 3-80-16,1 1 60 0,5-2-371 0,1 4-457 15</inkml:trace>
  <inkml:trace contextRef="#ctx0" brushRef="#br0" timeOffset="-128682.67">21404 8596 2697 0,'0'0'-26'0,"-11"-10"28"0,11 10 12 0,-8-6 6 15,8 6-3-15,0 0 4 0,-12-5 17 16,12 5 28-16,0 0 17 0,0 0 7 0,0 0-3 16,20 26-2-16,-11-17-2 0,5 0-17 15,-2 2-5-15,3-1 5 0,1-2-2 0,1 1-5 16,2-2-9-16,-1-1-3 0,-1-1 9 15,-1-1-14-15,-1-2-8 0,-1-2-5 16,1-2 0-16,-3-3-1 0,0 1 3 0,-3-4-12 16,-1-2 22-16,2-2 14 0,-6-1 13 15,2 0 11-15,-5 0 8 0,-1 0 10 0,0 13 6 16,-1-24 5-16,-1 13-7 0,2 11-6 16,-8-18-7-16,2 11-2 0,6 7-5 15,-17-5 2-15,17 5-3 0,-24 5 10 0,11 2 0 16,-3 5-7-16,1 4-6 0,-1-1-9 15,1 4-2-15,-1 2-9 0,1-2-5 16,1 1-5-16,1 0-4 0,1 0-21 0,-2-2-54 16,5-2-71-16,3 2-92 0,-2-4-85 15,4-3-90-15,-2 2-81 0,3-4-239 0,3-9 49 16,0 11 94-16,0-11-336 0,0 0-366 16</inkml:trace>
  <inkml:trace contextRef="#ctx0" brushRef="#br0" timeOffset="-127547.95">22218 8141 2199 0,'0'0'-127'0,"0"0"31"15,-7-13 21-15,7 13 20 0,0 0 13 16,0 0 10-16,-4-9 9 0,4 9 6 0,0 0 11 16,0 0 6-16,0 0 20 0,0 0 24 15,0 0 16-15,0 0 9 0,0 0 11 0,-14 25 9 16,10-13 2-16,0 6 8 0,0-1 5 15,1 4 19-15,-1 1 0 0,2 3 4 16,-4 3-25-16,2 1-5 0,0 1-7 0,0 0-10 16,4 0-5-16,-2 0-7 0,0-3-7 15,1-3-7-15,1-1-29 0,0-4-80 0,0-1-111 16,0-5-110-16,1 0-231 0,1-6 12 16,-2-7-154-16,0 0-146 0</inkml:trace>
  <inkml:trace contextRef="#ctx0" brushRef="#br0" timeOffset="-127397.84">22426 8456 1991 0,'0'0'75'16,"-6"-14"4"-16,6 14-1 0,-4-6-6 16,4 6-7-16,0 0-8 0,-6-9-8 0,6 9-39 15,0 0-85-15,-2-7-101 0,2 7-262 16,0 0-170-16,0 0-107 0</inkml:trace>
  <inkml:trace contextRef="#ctx0" brushRef="#br0" timeOffset="-127096.58">22583 8160 1823 0,'-2'-13'40'16,"2"13"11"-16,-2-17 11 0,2 17 0 0,6-18 0 15,1 7-1-15,1 3 5 0,4-2-1 16,1 2 0-16,5-2 2 0,-3 2-1 0,3 2-1 16,1 0-1-16,-2 3 5 0,-1 1 4 15,-1 2 10-15,3 1 14 0,-3 2 31 16,3 4 6-16,-5 1 6 0,1 0-1 0,-4 3 4 16,-1 4 2-16,-1-2-5 0,-2 2-6 15,-4 2-9-15,2-2-5 0,0 1-13 16,-2 2-10-16,0-3-6 0,-1 1-22 0,-1 5-6 15,0-5-19-15,0 1-63 0,2 0-72 16,-4-1-69-16,2 4-74 0,-1-1-77 0,-1-2-95 16,-4 0-188-16,2-6 33 0,-4 0-250 15,2-3-298-15</inkml:trace>
  <inkml:trace contextRef="#ctx0" brushRef="#br0" timeOffset="-126947.7">22712 8387 2141 0,'-3'-9'-10'0,"3"9"18"16,-2-17 11-16,2 17 12 0,7-15 11 0,-1 7 8 15,2 1 3-15,2 0-2 0,1-1-6 16,3 2-3-16,1-1-4 0,3-1-3 0,-1 1-29 16,3 1-59-16,3 1-86 0,-4 0-89 15,3-2-212-15,-1 1-135 0,4-2-77 16</inkml:trace>
  <inkml:trace contextRef="#ctx0" brushRef="#br0" timeOffset="-126547.18">23399 7992 1730 0,'-2'-11'48'16,"2"11"15"-16,-12-17 25 0,4 11 15 16,-3 2 6-16,-3 3 13 0,0-1 21 0,-5 4 16 15,0 1-4-15,-3 2-1 0,3 3-7 16,-4 0-10-16,3 2-6 0,3 3-11 16,-1 0-7-16,5-2-10 0,1 2-11 0,3-1-4 15,5 1-6-15,-2 0-8 0,6-4-6 16,0-9-8-16,6 20-9 0,0-11-12 0,-1-3-14 15,5 0-6-15,-10-6 1 0,16 5-3 16,-16-5 0-16,21-5-9 0,-10-1 4 16,3-3-1-16,-2-3 1 0,1-2 1 0,1 0 14 15,-3 1 9-15,-1 0-3 0,0 3 7 16,-2 1-5-16,-1 3-3 0,-7 6 20 0,14-5 20 16,-14 5 18-16,0 0 18 0,17 18 8 15,-11-6 8-15,-2 6 16 0,2 3 8 16,-4 0 25-16,2 8 3 0,-2 1-5 0,-2 0-13 15,0 4-11-15,-2 0-8 0,-2 7-14 16,0-2-12-16,-4 0-8 0,2 1-11 0,-1-2-4 16,-1-3-13-16,-4 1-12 0,-1-3-46 15,-3-2-70-15,-1-6-80 0,-1 0-91 0,-7-6-85 16,-2 0-90-16,-2-6-89 0,-6-4-145 16,-6 0-91-16,1-1 52 0,-5-3-494 15,-17 3-629-15</inkml:trace>
  <inkml:trace contextRef="#ctx0" brushRef="#br0" timeOffset="-126145.89">19482 9801 3112 0,'-37'12'-39'0,"8"-2"26"0,10-4 22 16,1-1 26-16,12 0 18 0,6-4 16 15,0-1 18-15,41-6 14 0,21-7 6 16,14-7 7-16,19-7-13 0,40-8 16 0,32-8 5 15,19 0-1-15,23 1-4 0,72-12-1 16,10 4-11-16,6-1-7 0,11 9-4 0,-2 0-9 16,-8 4-6-16,-11 4-7 0,-52 7-6 15,-9 0-6-15,-14 4-7 0,-23 2-3 16,-22 2-6-16,-23 2-2 0,-40 4-5 0,-15 2-19 16,-13 1-39-16,-14 1-66 0,-19-2-92 15,-18 3-113-15,-16-2-102 0,-12 1-241 0,-19 0 15 16,-30-9 92-16,-16-2-314 0,-9-1-328 15</inkml:trace>
  <inkml:trace contextRef="#ctx0" brushRef="#br0" timeOffset="-125161.89">19899 3123 1843 0,'0'0'40'0,"-16"-27"27"15,-1 12 30-15,-12-2-1 0,-20-8-1 16,-17 0 9-16,-5 3 8 0,-9 6-4 0,-9 2-18 15,-6 7 19-15,-10 10 10 0,-9 7 10 16,-33 12 8-16,3 10 6 0,5 15 6 16,9 8 0-16,14 10 6 0,17 6 0 0,14 5 0 15,32-2-5-15,16 3-17 0,18 3-2 16,19 2 3-16,23-6 2 0,30-5-3 16,34 3-6-16,19-13-2 0,17-14-12 0,16-15-7 15,20-18-11-15,6-14-7 0,-6-16-4 16,-6-14-10-16,-8-11-7 0,-13-7-6 0,-12-5-1 15,-21-5-12-15,-27 5-2 0,-12-8-8 0,-16-8-5 16,-9-3-2-16,-18-3-10 0,-15-2-2 16,-13 4-5-16,-16 3 2 0,-16 10-5 15,-13 7-3-15,-20 8 1 0,-15 10-14 0,-4 9-45 16,-8 9-71-16,1 11-89 0,-3 10-77 16,2 11-84-16,1 6-78 0,5 12-296 0,8 6 95 15,7 4 81-15,7 3-352 0,9 3-400 16</inkml:trace>
  <inkml:trace contextRef="#ctx0" brushRef="#br0" timeOffset="-123091.77">20949 10113 1787 0,'-8'-9'130'0,"8"9"-25"0,0 0 16 16,0-15-9-16,0 15-10 0,0 0-12 0,0 0 2 15,0 0 5-15,0 0 25 0,0 0 43 16,0 0 6-16,20 31 8 0,-13-11-22 0,1 5-4 16,-2 1 0-16,4 9-2 0,-3 0 0 15,3 1-10-15,2 2-10 0,-3-3 1 16,5 0-11-16,-2-1-5 0,5-3-7 0,-5-1-8 16,1-6-9-16,-3-2-9 0,0-1-6 15,-1-6-5-15,-1-1-5 0,-2-2 0 0,0-3-2 16,-1-3-7-16,-5-6-5 0,0 0-7 15,0 0-2-15,26-15-9 0,-21-3-5 16,-1-5-1-16,4-7-1 0,-2-3-8 0,-2-5-7 16,0 0 0-16,0-2-5 0,-3-3 3 15,-1 4-4-15,0-2-3 0,0 0-3 0,-1 1 1 16,-1 2 0-16,-4 1 0 0,2-2-5 16,0 3 2-16,0 4-1 0,-2 1 1 15,4 3-2-15,0-1-1 0,2 5 0 0,2-1 0 16,4-1-1-16,4 1 2 0,9-2-2 15,5 4 1-15,16-5 0 0,13 3 3 0,9 4-3 16,2 2 3-16,7 2 3 0,5 2-1 16,-1 0-2-16,3 2 18 0,3-1 0 15,1 1-1-15,1 2-2 0,2-1-1 0,1-1 4 16,-3 4-5-16,-2-1-1 0,-7 1-1 16,-4 0-2-16,-8 4 1 0,-16-2-3 0,-9 5 1 15,-8-1-1-15,-6-1-4 0,-1 2 2 16,-7 2-4-16,-3 0-19 0,-12 0-43 0,0 0-54 15,8 5-67-15,-8-5-58 0,0 0-59 16,-35 17-67-16,13-9-68 0,-1 5-182 16,-8 1-11-16,0 0 74 0,-2 1-269 0,2 0-308 15</inkml:trace>
  <inkml:trace contextRef="#ctx0" brushRef="#br0" timeOffset="-122159.53">21459 10123 2172 0,'5'-13'-4'0,"-1"2"29"16,-2 1 23-16,-2 10 8 0,4-12 0 16,-4 12 0-16,0 0 6 0,0 0 27 0,0 0 20 15,0 0 19-15,0 0 34 0,-25 23-5 16,19-10-4-16,-2-1-3 0,5 1-10 0,-1 1-12 15,2 1 0-15,2-2-8 0,2 2-5 16,2-2-4-16,3 0-6 0,5 1-11 16,3-3-6-16,9-3-7 0,3-1-9 0,4-1-7 15,4-4-7-15,0-2-7 0,-2 0-4 16,-4-2-4-16,2-2-2 0,-4 0 0 0,-6-3 9 16,0 1 6-16,-3-3 4 0,-3 1 12 15,1-2 13-15,-3 1 9 0,-3 2 6 16,-2 0-10-16,1 0-10 0,-9 7-7 0,12-6-5 15,-12 6-3-15,0 0-1 0,0 0 5 16,0 0 18-16,-6 35-9 0,0-20-3 0,-3 6-6 16,1 2-23-16,-2 5-2 0,-1 3-7 15,3 0-5-15,0 3-7 0,4-6-47 16,-1 2-91-16,6-2-119 0,1-1-111 0,8-2-117 16,0-2-178-16,3-5-81 0,3-3 101 15,3-4-512-15,1-6-597 0</inkml:trace>
  <inkml:trace contextRef="#ctx0" brushRef="#br0" timeOffset="-121925.8">22170 10347 3306 0,'-4'-18'-11'0,"0"4"8"0,0 6 12 15,4 8 14-15,-13-12 43 0,13 12 26 0,-12-3 17 16,12 3-6-16,0 0 25 0,0 0 12 16,0 0 7-16,0 0 8 0,-8 22-3 0,8-22 1 15,20 13-4-15,-3-5-8 0,2-3-9 16,7 0-4-16,1-1-9 0,-4-3-4 15,0 1-12-15,-3-2 1 0,-5-3-13 0,-1-2-9 16,-5-2-9-16,-3-1-8 0,-6 8-6 16,0-23-3-16,0 23-14 0,-15-27-6 0,3 13-6 15,-1 0-27-15,-5-1-74 0,-3 0-111 16,0 4-91-16,-3-2-122 0,-3 4-125 16,-2 1-186-16,2 0 58 0,0 3-475 0,-2-2-592 15</inkml:trace>
  <inkml:trace contextRef="#ctx0" brushRef="#br0" timeOffset="-120741.58">4647 3340 997 0,'-2'-19'65'0,"0"0"4"15,0 0 23-15,0 3-5 0,0 0 15 16,-1-3-8-16,-1 2 5 0,-4 0-13 0,0 0 4 15,-1 0 8-15,-5-1 3 0,-2 2 3 16,-5-1-1-16,0 4 21 0,-8 2-9 0,-2 5-2 16,-2 4 0-16,-2 3 8 0,-8 8-1 15,-13 11-7-15,0 7-3 0,2 8-3 16,1 3-7-16,5 7-8 0,3 0-6 0,7 3-3 16,8 1-5-16,11 2-2 0,7 2-22 15,12-10 3-15,6-5 4 0,16 8 6 16,7-4 6-16,11-9 2 0,13-7 2 0,9-6 16 15,11-11 2-15,9-9 1 0,5-7-2 16,-2-8-3-16,-3-7-2 0,-5-5-1 0,-7-3 5 16,-6-4 9-16,-12-3 3 0,-9-6-2 15,-8-3-5-15,-10-4-3 0,-12-2-8 0,-11 4-12 16,-13-7-12-16,-11 4-3 0,-14 4-5 16,-11 8-6-16,-9 9-8 0,-6 7-5 15,-6 11-3-15,-2 10-7 0,0 8-24 0,-3 10-60 16,3 8-69-16,-2 9-80 0,1 3-81 15,3 5-90-15,4 3-103 0,8 5-209 0,3 2 65 16,7 4 89-16,1-1-342 0,7 1-361 16</inkml:trace>
  <inkml:trace contextRef="#ctx0" brushRef="#br0" timeOffset="-119223.56">16397 12209 2702 0,'-14'1'94'0,"14"-1"3"0,0 0 0 16,0 0-2-16,0 0 28 0,-19-5-10 0,19 5-16 16,0 0-28-16,0 0-5 0,0 0-3 15,0 0-5-15,33-33-3 0,-18 23-5 16,7 0-5-16,-1 0-2 0,4 1-8 0,-4 1-30 15,1 2-68-15,-3 1-84 0,-1 3-96 16,-1 0-86-16,-3 4-208 0,-5 2 15 16,-5 2 63-16,-4-6-75 0,-2 20-39 15</inkml:trace>
  <inkml:trace contextRef="#ctx0" brushRef="#br0" timeOffset="-119087.77">16321 12392 1737 0,'-15'11'159'0,"5"-3"-15"15,0 0 2-15,3-3-16 0,7-5 0 16,0 0-2-16,-6 11 11 0,6-11 5 0,0 0-25 15,0 0-9-15,35-2-11 0,-12-3-10 16,2 0-14-16,-2-3-50 0,6 0-77 16,-1-2-99-16,3-2-95 0,-4 4-199 0,0-2-55 15,-2-1-174-15,-2 3-168 0</inkml:trace>
  <inkml:trace contextRef="#ctx0" brushRef="#br0" timeOffset="-117903.64">17877 11800 1761 0,'6'-12'25'0,"-6"0"23"16,0 12 0-16,-6-19 16 0,6 19 22 0,-5-15 19 15,-1 9 0-15,6 6 6 0,-20-8-4 16,11 6 5-16,9 2-2 0,-29 4-1 0,9 4-4 15,1 5-7-15,-6 6-6 0,-1-1-4 16,1 3-8-16,4 2-4 0,-2-1-9 0,7-2-7 16,3-1-3-16,1 0 3 0,6-2-7 15,4-2-9-15,4 0-2 0,2-5-3 16,4 1-2-16,5-5 0 0,-1 1-26 0,5-5-2 16,-3-1-6-16,2-1 1 0,-16 0-1 15,27-7 1-15,-12 1-1 0,-1-2 3 16,-3-6-2-16,-1 1 0 0,-2 0-1 0,1-3 4 15,-3-1 19-15,0 0 27 0,0 0 9 16,-2 4 17-16,0 2 6 0,-2-1 1 16,1 2-6-16,-3 10-10 0,4-14-11 0,-4 14-1 15,0 0 6-15,0 0 16 0,0 0 10 16,0 0 9-16,4 46 8 0,-6-24 9 16,0 0 8-16,2 6 2 0,-4-1 6 0,1 4 0 15,-5-3-5-15,2 1-1 0,-2 0-2 16,-1 2-3-16,-1-7-9 0,-2 0-5 0,3 0-9 15,-5-2-6-15,0-3-8 0,1-2-5 16,-1-5-8-16,-1-2-5 0,-3-4-7 16,3-2-7-16,-1-3-4 0,-1-4-8 0,1-2-10 15,-1-1-34-15,1-1-42 0,1-1-43 16,3 1-49-16,3-1-55 0,1 2-63 0,4-3-61 16,0 4-65-16,4 5-75 0,0 0-149 15,12-22-94-15,-3 15 49 0,5-1-442 16,0 2-562-16</inkml:trace>
  <inkml:trace contextRef="#ctx0" brushRef="#br0" timeOffset="-117486.74">18141 11917 2885 0,'0'0'-99'0,"-10"-10"25"16,10 10 23-16,-9-9 26 0,9 9 27 0,-8-11 15 15,8 11 16-15,-8-17 16 0,8 8 15 16,0 9 14-16,0-28 9 0,0 14-12 0,6-3 8 16,0 0 5-16,3 0 8 0,3-3 23 15,-2 1-6-15,7 3-4 0,-3 1-5 0,1 2-6 16,1 3-12-16,-7 4-2 0,5 3-5 15,-14 3 3-15,17 7 1 0,-11 2-3 16,-2 4-4-16,-6 5-3 0,-2 3-4 0,-5 4-3 16,-3 7-4-16,-4 0-2 0,-5 10-4 15,0-9-2-15,3-3-4 0,3-3 3 0,1-6-3 16,1-1-4-16,3-4-2 0,2 0-4 16,2-3 2-16,3-1 0 0,3-12-8 15,5 19 0-15,3-12-6 0,2 0 3 0,1-2-20 16,-1-1-57-16,4-2-69 0,-1 3-89 15,3-4-103-15,-1 1-103 0,-1 1-221 0,3-3-1 16,-1 0 76-16,1 0-283 0,-1 0-323 16</inkml:trace>
  <inkml:trace contextRef="#ctx0" brushRef="#br0" timeOffset="-117345.59">18494 12079 2580 0,'0'0'145'0,"7"-5"11"15,-7 5 11-15,0 0 29 0,8-10 6 16,-8 10-9-16,6-10-15 0,-6 10-18 0,0 0-17 15,6-9-12-15,-6 9-47 0,0 0-85 16,8-10-100-16,-8 10-118 0,7-9-114 0,1 7-233 16,-4-3-10-16,-4 5 68 0,0 0-183 15,13-9-185-15</inkml:trace>
  <inkml:trace contextRef="#ctx0" brushRef="#br0" timeOffset="-116304.18">18999 11763 1761 0,'0'0'-38'0,"0"0"24"0,0 0 21 15,-17-12 12-15,17 12 19 0,0 0 14 0,-10-11 7 16,10 11 12-16,-6-8 6 0,6 8 7 16,-9-12 5-16,9 12 8 0,-6-15 6 15,2 6 0-15,0-2-2 0,4 11-24 0,-2-25-1 16,6 14 3-16,0-2-8 0,4-2 0 15,1 1-4-15,-1 2 16 0,4 2 6 0,1-1-16 16,-1 6-7-16,0 2 3 0,1 2-9 16,-13 1 8-16,22 9 0 0,-17 3-7 15,3 3 11-15,-8 3-6 0,0 7-2 16,-4 1 4-16,-4 9 2 0,-3 0 3 0,-1 1 10 16,-5 10 6-16,-1-9 5 0,5-5 1 15,-1-4-3-15,3-3-2 0,-1-4-6 0,4-2-8 16,0-2-6-16,3-1-5 0,-1-4-2 15,4 0-6-15,2-12-1 0,2 17-5 16,-2-17-7-16,11 11-3 0,-3-8-5 0,6-1-13 16,-14-2-44-16,25-2-56 0,-11 0-64 15,-1-1-77-15,1 0-75 0,3-2-74 0,-3-2-139 16,3 1-113-16,-1-1 45 0,-3-1-274 16,3 0-333-16</inkml:trace>
  <inkml:trace contextRef="#ctx0" brushRef="#br0" timeOffset="-115934.6">19399 11619 2333 0,'7'-12'9'0,"-1"4"26"0,-4 1 8 0,-2 7 7 15,0 0 11-15,0 0 30 0,0 0 20 16,0 0 1-16,0 0 19 0,0 0 5 0,-19 37-2 16,11-19 3-16,0 7-4 0,-5 3-10 15,-1 4-8-15,1-1-10 0,-1 0-8 0,-2-3-11 16,3 1-7-16,1-6-8 0,1-4-4 15,3-2-8-15,0-2 1 0,0-4-6 16,3-3-4-16,5-8-9 0,-10 4-5 0,10-4-7 16,0 0-1-16,0 0-4 0,13-38-6 15,-1 19-1-15,6-5-1 0,5-2-2 16,8-9-2-16,0 2 2 0,-4 5 3 0,-2 3 4 16,-4 0 23-16,1 0 12 0,-7 6 13 15,-3-2 3-15,0 2 1 0,-5 1 1 0,-1 2-4 16,-4 3-5-16,-4 0-8 0,-4 1-5 15,-1 3-5-15,-5 3-6 0,2 0-6 0,-5 1-2 16,1 3-4-16,1 1-29 0,13 1-48 16,-24 1-62-16,15-1-59 0,3 6-73 15,0-3-90-15,6-3-119 0,0 13-221 0,0-13 62 16,14 18 69-16,-1-9-279 0,3-1-307 16</inkml:trace>
  <inkml:trace contextRef="#ctx0" brushRef="#br0" timeOffset="-115623.49">20013 11418 2514 0,'2'-9'119'15,"-2"9"9"-15,0 0 19 0,0-13 7 0,0 13-2 16,0 0 22-16,0 0 21 0,0 0 10 16,-35 31 0-16,20-10-11 0,-7 4-8 15,-7 13-8-15,2 5-11 0,-2 2-12 0,2 0-3 16,4-3-16-16,5-5-11 0,5-3-14 15,5-8-4-15,4 2-9 0,2-6-5 0,4 0-6 16,6-3-9-16,1-4-9 0,5-2-4 16,1-5-7-16,3-1-2 0,-3-5-1 0,1-2-10 15,-16 0-3-15,23-10-6 0,-13-1-3 16,-2-2-3-16,-3-2-9 0,-5 0 0 16,0-1-5-16,-4-2-19 0,-1-1-31 0,-1 0-36 15,-2 2-47-15,0 2-58 0,3 4-53 16,-3 0-62-16,2 2-68 0,2 4-45 15,4 5-60-15,-8-8-214 0,8 8 61 0,0 0 59 16,0 0-265-16,0 0-308 0</inkml:trace>
  <inkml:trace contextRef="#ctx0" brushRef="#br0" timeOffset="-115302.08">20424 11783 2429 0,'0'0'34'0,"17"2"10"16,-17-2 40-16,0 0 24 0,10 13 21 15,-10-13 14-15,0 15 1 0,0-15 17 0,-8 22 1 16,0-6-11-16,-1 0-8 0,-7 2-14 16,1 1-10-16,-7 2-11 0,3-2-12 0,2-2-8 15,-1 0-12-15,3 0-66 0,3-4-83 16,-2 0-95-16,5-1-113 0,1-6-176 16,2 0-110-16,2 0 32 0,4-6-240 15,0 0-263-15</inkml:trace>
  <inkml:trace contextRef="#ctx0" brushRef="#br0" timeOffset="-114350.58">21015 11418 1971 0,'-2'-16'-56'16,"2"16"19"-16,-2-14 26 0,2 14 21 16,-2-15 30-16,2 15 20 0,-2-12 14 15,2 12 9-15,0 0 2 0,2-19-1 0,-2 19-1 16,4-13-3-16,-4 13-1 0,8-15-2 15,1 8 0-15,-1-1 5 0,0-1-2 0,0 1 0 16,-3 1 8-16,-5 7 5 0,14-12 30 16,-14 12 3-16,6-10-2 0,-6 10-3 15,0 0-2-15,0 0-11 0,0 0-6 0,0 0-5 16,0 0-7-16,0 0-3 0,-37 5-3 16,23 3 0-16,-1 4-2 0,1 0-2 0,-1 5-7 15,-1-1 0-15,3 2-4 0,-1 2-4 16,3-5-7-16,3 1-3 0,0 1-4 15,2 0-3-15,4-4-4 0,2 0-2 0,0-13-7 16,10 23 1-16,-2-15-3 0,1 0-3 16,1-2 0-16,2-5-7 0,-12-1 2 15,21 2-1-15,-21-2-4 0,23-7-15 0,-9-2-2 16,-1 1 1-16,-1-3-1 0,0 0 0 16,-1-1 0-16,-1-1 1 0,-2 1 1 0,0 0 13 15,-3 3 5-15,1-1 9 0,0 3-3 16,-6 7-4-16,10-15-2 0,-10 15-6 15,7-8 1-15,-7 8 11 0,0 0 23 0,0 0 18 16,16 19 0-16,-12-6 12 0,0 1 16 16,0 6 13-16,-2 0 10 0,-1 3-1 0,-1 0-1 15,0 0-1-15,-3 4-4 0,-1 0-6 16,-2-2-8-16,-2 2-6 0,0 0-8 0,-1-4-11 16,-5 2-7-16,4-4-3 0,-3 0-5 15,1-4-10-15,1-2-8 0,-1-3-37 0,2-5-59 16,1-1-69-16,-1-3-78 0,0-3-68 15,10 0-66-15,-11-5-84 0,11 5-71 16,-6-11-94-16,6 3-166 0,0 8 77 0,4-24-537 16,3 10-673-16</inkml:trace>
  <inkml:trace contextRef="#ctx0" brushRef="#br0" timeOffset="-113949.59">21375 11286 3473 0,'14'-17'-62'16,"-4"3"30"-16,-1 3 30 0,-1 2 34 0,2 1 26 15,-1 1-14-15,1 1 12 0,2 0 4 16,-1 0 5-16,5 1 0 0,-1 2 0 16,1-1 4-16,1 1 0 0,-1 3 0 0,1 0-2 15,1 2 0-15,-5-1 0 0,1 4 1 16,1-1-2-16,-5 3-3 0,0 1-2 0,-3 0 2 16,-3 0 12-16,0 4-1 0,-4-12-5 15,2 18-5-15,-4-7-6 0,2-11-4 0,-2 19-6 16,2-19-6-16,0 17-2 0,0-17-1 15,4 13 0-15,-4-13 2 0,6 13 4 16,-2-9 14-16,-4-4 13 0,8 11 6 0,-8-11 10 16,7 8 11-16,-7-8 24 0,2 11 21 15,-2-11 14-15,-9 17 9 0,-1-5-6 0,-4 1-12 16,-1 2-13-16,-3-2-14 0,3 4-15 16,-1-4-9-16,5 2-7 0,-1 1-10 15,0-3-4-15,3 4-9 0,1-4-14 0,-2 4-43 16,5-2-35-16,-1-2-50 0,0 0-49 15,2-3-45-15,-2 0-37 0,4-1-26 0,-2-1-4 16,1-2-31-16,-5-3-26 0,8-3-21 16,-16 6-24-16,7-6-25 0,9 0-38 15,-18-6-156-15,10 2-70 0,3-1 49 0,5 5-305 16,0 0-365-16</inkml:trace>
  <inkml:trace contextRef="#ctx0" brushRef="#br0" timeOffset="-113694.52">21928 11448 2468 0,'0'0'10'16,"0"0"22"-16,0 0 41 0,0 0 36 15,0 0 38-15,0 0 49 0,0 0 17 0,0 0 11 16,0 0-4-16,0 0-11 0,0 0-19 15,0 0-19-15,0 0-14 0,0 0-17 0,0 0-12 16,23 2-13-16,-23-2-14 0,0 0-43 16,0 0-73-16,0 0-84 0,0 0-104 15,0 0-110-15,0 0-108 0,0 0-212 0,0 0 63 16,0 0 74-16,0 0-256 0,0 0-243 16</inkml:trace>
  <inkml:trace contextRef="#ctx0" brushRef="#br0" timeOffset="-113150.89">22152 11223 2091 0,'-5'-15'-23'16,"5"15"23"-16,-2-13 17 0,2 13 21 15,0-16 14-15,0 16 8 0,4-19 2 16,1 10 0-16,3-3-3 0,2 2 1 0,3-1-4 15,1 1-2-15,7-2-4 0,1 2-2 16,5 2 1-16,-2 0 5 0,2 5-3 16,-6-3 9-16,3 6-3 0,-7-2 9 0,-1 4 16 15,-3 2 10-15,-3 1-6 0,-4 1 5 16,-6-6 11-16,2 15 5 0,-2-15 0 16,-8 22-6-16,2-12-4 0,-2 2-6 0,2-1 5 15,3-1-6-15,-3 1-6 0,4 0-6 16,-2 0-3-16,4-11-5 0,-4 23-6 0,4-10-9 15,0-2-1-15,0 2 0 0,0 1 4 16,0-14 14-16,-4 29 12 0,-2-12 12 16,-1 0 9-16,-5 1 3 0,-4 1-5 0,-3-2-10 15,-6 5-9-15,0-4-11 0,0 1-7 16,3-4-2-16,-3-2-6 0,8-3-12 0,-1 1-49 16,1-4-83-16,5-2-94 0,-2-3-104 15,9-2-123-15,5 0-177 0,0 0-105 16,0 0 94-16,0 0-419 0,13-30-489 0</inkml:trace>
  <inkml:trace contextRef="#ctx0" brushRef="#br0" timeOffset="-112715.73">22794 10919 2980 0,'4'-24'8'0,"-2"7"20"16,-4 3 17-16,2 14 23 0,-12-15 13 15,2 12-13-15,10 3 28 0,-25 3 9 16,8 5 5-16,-3-1-5 0,1 5-13 0,0 1-3 15,1 1-3-15,7 0-9 0,-3 1-4 16,6-1-8-16,2 2-7 0,3-4 0 16,5 1-7-16,1 0-5 0,5 0-4 0,0-3-14 15,2 0-17-15,-1-3-9 0,3-1-3 16,-2-2 2-16,-10-4-2 0,15 1 5 0,-15-1-6 16,16-5 0-16,-16 5 4 0,15-14 2 15,-5 4-6-15,-2-2 0 0,1-1 1 16,-1 3 6-16,2 0-7 0,-5 2-1 0,1 1-2 15,-6 7-1-15,12-12 10 0,-12 12 20 16,0 0 23-16,17 4 27 0,-17-4 23 16,6 16 15-16,-4-4 10 0,0 2 7 0,-4 7 16 15,0 0 8-15,-2 4 3 0,-1 1 14 16,-3 3 5-16,-2 4-4 0,-2 2-7 16,1-4-11-16,-3 1-13 0,-3-1-14 0,3 0-12 15,-1-5-7-15,-3 1-9 0,-1-2-10 16,1-5-9-16,1-3-7 0,0-2-43 0,1-6-56 15,1-2-71-15,3-4-66 0,0-3-78 16,12 0-70-16,-17-12-68 0,13 1-66 0,4 0-35 16,4-8-158-16,2 0-47 0,1-3 40 15,7-2-405-15,2-4-523 0</inkml:trace>
  <inkml:trace contextRef="#ctx0" brushRef="#br0" timeOffset="-112382.28">22897 10946 3041 0,'13'-17'-28'0,"1"4"21"16,-3 3 20-16,-1 3 16 0,-2 1 5 15,0 2 14-15,-8 4 20 0,11-4 2 16,-11 4 21-16,0 0 6 0,0 0 5 0,23 10-6 16,-23-10 0-16,10 9-6 0,-2-1-6 15,-2-1-7-15,-1 0-5 0,3 0-4 0,2 1-8 16,0-3-3-16,1 1-4 0,1-3-6 16,-2 3-2-16,1-4-5 0,-11-2-2 15,23 1 2-15,-23-1 3 0,24-3 11 16,-13-3 7-16,3-3 5 0,-1-1 3 0,-1-2 1 15,0 0 3-15,-1 1 4 0,-3 2 0 16,2 2-6-16,-4 0 5 0,-6 7-10 0,11-7-7 16,-11 7-2-16,0 0 3 0,6 22 3 15,-10-6 0-15,2 4-3 0,-6 6-3 16,-1 4-2-16,1 5-6 0,-6-2-11 0,1 2-4 16,1-2 1-16,-3 2-22 0,3-2-76 15,-1-3-95-15,3-5-91 0,0-2-113 16,2-2-121-16,3-2-235 0,3-6 80 0,2-4 81 15,0-9-375-15,9 12-411 0</inkml:trace>
  <inkml:trace contextRef="#ctx0" brushRef="#br0" timeOffset="-112165.78">23577 10970 2775 0,'19'-23'55'16,"-3"8"6"-16,-5 3 8 0,1 6 42 15,-4 6 33-15,-8 0 54 0,0 0 48 16,4 27 23-16,-10-5 8 0,-8 10 20 0,-13 15 3 15,-8 2 2-15,-4 9-4 0,-5 5-12 16,-3 1-24-16,-3 4-24 0,3 2-19 0,-3 2-24 16,2-2-17-16,1 0-18 0,1-6-40 15,3-3-77-15,6-1-89 0,0-8-101 0,4 2-115 16,2-8-129-16,6-1-151 0,6-9-256 16,5-6 88-16,1-7 73 0,3-6-577 15,0-6-678-15</inkml:trace>
  <inkml:trace contextRef="#ctx0" brushRef="#br0" timeOffset="-110713.59">10556 13020 1890 0,'-18'-1'188'0,"1"-2"-51"0,17 3-23 16,-25 0-8-16,15-2-16 0,10 2-7 0,0 0-3 16,-19 0-5-16,19 0-7 0,0 0-6 15,-10-7 6-15,10 7 7 0,0 0 30 0,60-21 10 16,2 4-13-16,23-4 1 0,12-2-3 15,39-12 5-15,19-2-8 0,17-3 6 16,22-1-7-16,12-2-3 0,63-10-8 0,6 3 10 16,2 5-10-16,2 0-10 0,-1 3-5 15,8 2-6-15,-59 12-7 0,0 0-4 0,-2 3-4 16,-6 4-7-16,-6 3-1 0,-19 1-7 16,-16 3-2-16,-21 2-4 0,-41 5-1 15,-13 1-6-15,-16-1-2 0,-13 5-2 0,-22-3 2 16,-15 5-3-16,-14 0-1 0,-11 0-4 15,-8 5-40-15,-4-5-66 0,0 0-73 0,-29 13-69 16,-4-1-74-16,-24 1-82 0,-7 0-218 16,-3 2 63-16,-11-2 67 0,-1 0-246 15,-7-4-219-15</inkml:trace>
  <inkml:trace contextRef="#ctx0" brushRef="#br0" timeOffset="-107911.45">10327 12792 1858 0,'-13'-8'-70'0,"13"8"25"0,0 0 23 0,0 0 14 16,0 0 9-16,0 0 11 0,0 0 16 15,0 0 15-15,0 0 15 0,0 0 10 16,0 0 8-16,0 0 4 0,-4-8-1 16,4 8-3-16,0 0 0 0,0 0 2 0,0 0-1 15,0 0 1-15,0 0-1 0,0 0 2 16,0 0-4-16,0 0 2 0,0 0-5 0,0 0 1 16,0 0-3-16,0 0-2 0,0 0-2 15,0 0 1-15,0 0 39 0,0 0 11 16,0 0 3-16,0 0 1 0,0 0-3 0,31-4-6 15,-31 4 2-15,23-4-4 0,-9 2-6 16,3-3-7-16,-1 1-6 0,1-2-5 0,4 1-3 16,-3 1-5-16,3-4-2 0,4 1 2 15,4-2 1-15,-3 0 1 0,6-4-5 16,3 0-3-16,2 2-6 0,10-10-7 0,3 4-4 16,-3-3-6-16,-9 4-3 0,-1 2-1 15,-2-1-7-15,-2 2 3 0,-4-2-11 16,0 2-1-16,-4 1 0 0,0-1-5 15,-1 3-2-15,-1-4 0 0,-2 1-3 0,1 1 9 16,3-1 0-16,-4 0-6 0,0-2 1 16,1 1-5-16,-1 0-1 0,0-1 2 0,-1 1-3 15,1 0-2-15,0-1 4 0,1 0-1 16,-1 2-2-16,-3 1-2 0,-3 1-1 16,2-1-1-16,-3 2 3 0,2-1-3 0,-7 3 2 15,7-2 5-15,-7 1-2 0,7 0-3 16,-3-2 3-16,-5 1-3 0,6-1-2 0,-3 1 3 15,7-3-5-15,-7 1-3 0,7-3 2 16,-1 0 3-16,-1 2-1 0,1-4-4 16,1 4 1-16,-1-3 2 0,3 1-3 0,-7 3-2 15,-1 0 0-15,1 1-5 0,-1-1 9 16,2 1 2-16,-3 1 7 0,-1-2-3 0,1 1 1 16,-1-1-4-16,2 1 2 0,-3-2-1 15,3 1 3-15,-2-2-5 0,1-1 2 16,1 1-2-16,-2-2 1 0,1 0 0 0,3 0-7 15,-2 1 3-15,-3-4-4 0,3 4 6 16,-2-2-5-16,1 0-2 0,-3 1 0 0,2-1 0 16,1 2 1-16,-5-2-3 0,6 3 2 15,-5-4-7-15,3 1 3 0,6-3 7 0,-7 0-6 16,-1 2 8-16,4-3-8 0,1 2 2 16,-3-1-1-16,2-1 2 0,-1 3-2 15,-1 1-2-15,2 1 0 0,-3-1-1 0,-1 1 1 16,0 1-1-16,1 0 2 0,-1 0 2 15,4 0-5-15,-6 1 3 0,5 0 1 0,-5-1 4 16,6 3-4-16,-5-4 2 0,3 1-2 16,-2 2-2-16,0 0 0 0,1-4 0 0,-1 6 0 15,4-4 6-15,-6 0-5 0,1 2 0 16,3 1 3-16,-2-1-4 0,-4 1 3 16,3 1-1-16,3-1-3 0,-6 1 3 0,4 0 0 15,1-2 0-15,-1-1 1 0,0 2-4 16,0-2 4-16,1 1-4 0,-1-2 3 0,2 3 2 15,1-1-6-15,3-1 6 0,-2-1-8 16,-3 2 7-16,3 0 1 0,5 0-6 0,-5 1 2 16,2 0 9-16,-3 0-14 0,7 1 2 15,-7 1 5-15,3 1-2 0,-1 1 1 0,-1 0 0 16,2 1-4-16,1 0 2 0,2 1-1 16,1-2 1-16,-3 4 0 0,3-2 2 15,3 3 2-15,0-1-2 0,1 1 0 0,3 1 0 16,-4 0 0-16,5 1 1 0,-1 1 2 15,-2 0-2-15,0 1 2 0,0 1-2 0,-1-1-2 16,-1 3 2-16,0 0-4 0,1 1 7 16,-5 1-2-16,4 1-2 0,3 0 5 15,-7 3-1-15,8-1-1 0,-3 0-2 0,-1 1 0 16,0 1 2-16,1 0-2 0,-1-2 3 16,0 3-1-16,4-3 2 0,-5 4-1 0,1-2 1 15,-3 0-6-15,3 2 10 0,0-1 0 16,1 1-2-16,-3-1 0 0,4 3-2 0,-3-2 1 15,1-1 2-15,0 2 2 0,1 0-2 16,-3 0 3-16,2 1 1 0,1-3-1 16,-1 1 2-16,0 2-7 0,4-3 6 0,-3 2 8 15,7 2-9-15,-2 0 4 0,2-2 0 16,0 2-4-16,0-2 4 0,0 2 3 0,4-2-1 16,-2 1 16-16,-2-3-1 0,6 3-4 15,-6-2 0-15,4 0 0 0,-4 0 0 16,4 0 0-16,-6-1-1 0,0-2-6 0,-3 2 7 15,5-1-2-15,-4-1-3 0,0-1 3 16,4 0-5-16,-4 2 1 0,1-3-2 0,-5 2-1 16,4 0-3-16,0-1 4 0,-3 0-4 15,-1 1 2-15,4-1 0 0,-4-1-1 0,1 1 0 16,1 1 0-16,0 0-1 0,-1-1 3 16,1-1-8-16,2 3 6 0,-2-3 0 0,2 1 3 15,3-1-2-15,-1 0 0 0,-2 1-3 16,4 0 2-16,-4 0-3 0,4-1 0 0,-2 0-3 15,0 1-1-15,1 1 1 0,-3-2 0 16,4 0-2-16,-4 0 1 0,4-1 2 16,2 3-1-16,-2-4-1 0,0 3-1 15,-2-2 2-15,1 1-3 0,-3-2-1 0,4 3 1 16,-4-3 0-16,-4 2 0 0,4-1-2 0,-3 1 1 16,-1 0-3-16,0-1 2 0,3 2-1 15,-1 1 3-15,0-1-1 0,0 1 1 16,1-1 3-16,-1-1-2 0,0 0 5 0,2 1-5 15,-3-1 3-15,-1 0 2 0,0-1 0 16,-1-1 0-16,1-3-1 0,-2 3-3 0,-1-3 0 16,1 0 1-16,-1 0-1 0,-1-3 0 15,-5 0-2-15,5 0-7 0,-3-2-37 0,-1 0-35 16,-1-3-70-16,-4-3-112 0,-2-3-116 16,-5 0-123-16,-1 11-215 0,-15-24-80 0,-10 10 66 15,-8-3-686-15,-19-6-861 0</inkml:trace>
  <inkml:trace contextRef="#ctx0" brushRef="#br0" timeOffset="-82202.84">11505 12742 1218 0,'0'0'255'16,"0"0"-27"-16,-3-13-32 0,3 13-30 0,0 0-27 15,0 0-16-15,0 0-10 0,0-16-9 16,0 16-4-16,0 0 9 0,0 0 23 16,0 0 16-16,0 0-5 0,0 0 2 15,0 0 3-15,0 0 11 0,31 29 21 0,-28-15 5 16,5 2 10-16,-4-1-2 0,0 3-2 16,-4-1-9-16,2 3-10 0,-2-3-8 15,0 0-17-15,-2 0-14 0,2-2-11 0,0 0-11 16,0 0-12-16,0-2-12 0,0-13-11 15,0 21-28-15,0-11-46 0,0-10-54 0,0 15-64 16,0-5-59-16,0-3-72 0,0-7-66 16,6 15-69-16,-2-9-158 0,0 1-99 15,-1-2 40-15,-3-5-370 0,8 16-448 0</inkml:trace>
  <inkml:trace contextRef="#ctx0" brushRef="#br0" timeOffset="-81885.39">11552 13226 2799 0,'0'0'56'0,"0"-19"20"15,0 19-1-15,0-12 1 0,0 12 1 16,0 0 7-16,0 0 11 0,0 0 17 15,0 0 0-15,0 0 11 0,0 0 5 0,0 0-5 16,-23 37-2-16,17-21 0 0,2 3 4 16,0-2-3-16,0-1-5 0,0 0-5 0,2-2-8 15,2-3 1-15,2 4-11 0,-2-2 1 16,4-4-15-16,4 3-5 0,0-3-6 16,1-3-9-16,-1 2-43 0,0-4-65 0,6 0-80 15,-3-1-88-15,-11-3-95 0,25-3-112 16,-11-1-217-16,-1-2 30 0,-1-1 76 15,6-1-297-15,-3 0-317 0</inkml:trace>
  <inkml:trace contextRef="#ctx0" brushRef="#br0" timeOffset="-81669.71">11924 13206 2262 0,'0'0'47'15,"-14"-16"24"-15,14 16 6 0,0 0 3 0,-29 4 11 16,29-4 9-16,-25 9 40 0,12-3-12 15,-3 4 5-15,6-3-4 0,-1-1-7 0,3 3-7 16,2-2-4-16,2 5-2 0,1-3-9 16,3-9-8-16,-4 19-8 0,4-19-8 0,11 15-9 15,-5-7-66-15,6-2-71 0,1 0-89 16,-1-3-99-16,1-1-124 0,3 0-158 16,-2-2 18-16,-14 0-228 0,21-2-240 0</inkml:trace>
  <inkml:trace contextRef="#ctx0" brushRef="#br0" timeOffset="-81385.59">12004 13129 2091 0,'3'-11'68'0,"-3"11"30"16,0-11 14-16,0 11 0 0,0 0-4 16,0 0 2-16,4-14 14 0,-4 14 46 15,0 0 13-15,0 0 2 0,0 0-2 16,18 23-6-16,-11-13-8 0,-1 1-7 0,2 3-2 15,0 0-6-15,0-1 1 0,1 1-7 16,-1 0-3-16,6-4-7 0,-7 2-5 0,7-3-5 16,-3-1-2-16,-1-5-3 0,2-1-16 15,-12-2-11-15,29-5-7 0,-16-3-12 16,3-1-8-16,-3-3-6 0,5-3-6 0,-3 1-20 16,-1 0-31-16,-2-1-49 0,-3 3-57 15,3 1-64-15,-2-1-68 0,-3 4-98 0,1 0-99 16,-2 1-195-16,-2 5-41 0,-4 2 94 15,0 0-417-15,0 0-465 0</inkml:trace>
  <inkml:trace contextRef="#ctx0" brushRef="#br0" timeOffset="-80280.51">12114 13609 2587 0,'8'-9'13'0,"-8"9"43"15,0 0 12-15,0 0-7 0,0 0 12 16,0 0 4-16,-14-13 1 0,14 13 12 16,-21 2 5-16,21-2 7 0,-29 12 0 0,13-4 3 15,3 4-13-15,-5 0 0 0,7 1-12 16,-7 3-7-16,7-4-2 0,-3 3-5 16,6-2-3-16,-1-2-7 0,1 2 0 15,8-2-4-15,-4-1-1 0,4-10-2 0,4 16-5 16,4-10-4-16,5-1-5 0,-1-1-2 15,1-4-4-15,-13 0-3 0,33-2-2 0,-19-3-2 16,1-1-3-16,-1 1-2 0,-1-2 4 16,-1 0-6-16,0-2 4 0,-6-1 14 15,1 2 17-15,-3-3 19 0,2 3 14 0,-6 8 12 16,4-15 8-16,-4 15 1 0,4-13-9 16,-4 13-5-16,7-8-4 0,-7 8-18 0,0 0-7 15,0 0-2-15,0 0-2 0,0 0 2 16,0 0 6-16,0 0-2 0,4 32 8 15,-4-20 13-15,0 2 3 0,-4 4 0 16,-3-3-6-16,3 2-1 0,-2-1-9 0,-2 0-1 16,1-1-1-16,-3-2-15 0,-2-1 0 15,-1 0-8-15,1-2-1 0,2-3-17 16,-1 1-46-16,-1-3-55 0,2-1-66 0,10-4-73 16,-17 6-62-16,9-5-55 0,0 1-61 15,8-2-63-15,0 0-206 0,0 0 5 0,0 0 56 16,-9-15-429-16,9 15-502 0</inkml:trace>
  <inkml:trace contextRef="#ctx0" brushRef="#br0" timeOffset="-79982.2">12213 13659 2891 0,'-12'-18'-2'15,"12"18"10"-15,-8-13 9 0,8 13 18 0,0-17 14 16,0 17 12-16,0-18-3 0,4 6 5 15,0 4 4-15,4-1 12 0,2 1-9 16,-3 2 14-16,-7 6-4 0,14-5-3 0,-14 5 9 16,0 0 13-16,25 11 14 0,-25-3 12 15,4 1 12-15,0 5 6 0,-4-14 3 16,-8 29 6-16,8-15-2 0,-4 0-2 16,4-1-8-16,-2-1-10 0,2-12-10 0,-4 20-10 15,4-20-10-15,0 15-8 0,0-15-9 16,0 13-9-16,0-13 1 0,10 12-52 0,-2-9-65 15,-8-3-85-15,8 8-84 0,-3-7-90 16,3 1-99-16,-8-2-173 0,0 0-85 16,18-6 77-16,-18 6-436 0,0 0-492 0</inkml:trace>
  <inkml:trace contextRef="#ctx0" brushRef="#br0" timeOffset="-79830.38">12453 13672 2808 0,'14'-6'-32'0,"-14"6"7"16,0 0 1-16,0 0 4 0,0 0-1 16,0 0 8-16,0 0-6 0,0-11-31 0,0 11-59 15,0 0-89-15,4-8-239 0,-4 8-196 16,0 0-130-16</inkml:trace>
  <inkml:trace contextRef="#ctx0" brushRef="#br0" timeOffset="-75913.18">12614 13485 1154 0,'0'0'-10'0,"-17"-3"24"16,17 3 14-16,0 0 11 0,-12-3 26 0,12 3 21 15,0 0 15-15,-14-8 6 0,14 8 7 16,-7-9 2-16,7 9 3 0,-8-8-6 0,8 8-2 15,-4-14-6-15,4 14-4 0,-2-17-7 16,2 17-4-16,4-20-4 0,-2 10-6 16,-2 10-4-16,8-13 12 0,-8 13-7 0,7-5 2 15,-7 5 1-15,0 0-14 0,0 0 12 16,14 26-4-16,-14-11-3 0,-4 1-2 16,4 3-2-16,-10 1 2 0,6 4 4 15,-3-1-11-15,1 1 5 0,-2-1-1 0,0-1-3 16,1-5 0-16,5 0 0 0,-6 0 0 15,4-5-2-15,0 0-3 0,4-12 4 0,4 20 0 16,-4-20-4-16,4 14-2 0,4-8-4 16,-8-6-7-16,17 8-5 0,-7-6-4 15,-10-2-18-15,21 0-36 0,-21 0-41 0,23-4-50 16,-13 2-78-16,6-4-71 0,-7 0-79 16,5 1-190-16,-3-2-50 0,-3-3 76 0,2 1-270 15,-2 0-256-15</inkml:trace>
  <inkml:trace contextRef="#ctx0" brushRef="#br0" timeOffset="-75528.92">12724 13316 2153 0,'0'0'45'0,"-2"-14"18"16,2 14 3-16,0 0-8 0,-11-8-2 16,11 8 29-16,0 0 44 0,0 0 15 15,0 0 5-15,8 47-11 0,-5-25-3 16,-1 3-2-16,2 2-8 0,0 1-5 0,4 0-8 15,-8 2-2-15,0 1-11 0,0-1-11 16,0 0-2-16,-4-3-7 0,-4 0-9 16,4-4-4-16,2-3-4 0,-5-3 1 0,3-4 19 15,-4-5-5-15,8-8-5 0,-6 5-12 16,6-5-1-16,0 0-12 0,0 0-6 0,6-41-4 16,2 19-5-16,3-1-5 0,3-6-1 15,7 0-4-15,5-11-3 0,-1 1-3 0,4-1-4 16,-4 8 0-16,-8 5-1 0,1 1-1 15,-3 5 0-15,-1 3-4 0,-6-1 3 16,-1 6-3-16,-1 0 0 0,-6 3-2 0,0 10-1 16,-13-15-2-16,1 10 0 0,12 5 0 15,-27 0 1-15,8 5 0 0,-3 2-16 0,5-1-35 16,-3 4-46-16,3 1-44 0,3-2-43 16,3 3-54-16,1 3-79 0,-2-4-131 15,9 2-139-15,1 1 41 0,2-3-321 0,0-11-348 16</inkml:trace>
  <inkml:trace contextRef="#ctx0" brushRef="#br0" timeOffset="-75212.82">13250 13220 2619 0,'0'-8'84'0,"0"3"8"0,0 5-11 15,0 0 15-15,0 0 1 0,0 0 26 16,-20-6 6-16,20 6 13 0,-17 13 5 0,7 1-3 15,-5 5 6-15,-3 6 0 0,1 5 4 16,-3 13 5-16,-3 0 4 0,4 1-2 0,1-5 2 16,9-3-7-16,1-5-5 0,0-4-1 15,4 0-9-15,4-6-6 0,0-3-4 0,8-2-15 16,4-1-9-16,-3-6-2 0,9-3-13 16,-3-3-11-16,3-3-10 0,-5-1-10 15,3-4-25-15,-7 0-25 0,3-2-27 0,-2-4-28 16,-6 2-29-16,-4-3-43 0,0 12-41 15,-10-25-51-15,2 13-43 0,-3-2-48 16,-3 5-46-16,-3-5-80 0,5 5-234 0,-6 0 39 16,11 1 96-16,1 1-381 0,6 7-387 15</inkml:trace>
  <inkml:trace contextRef="#ctx0" brushRef="#br0" timeOffset="-73759.99">14744 12575 2317 0,'6'-3'-62'0,"-6"3"46"0,3-12 33 0,-3 12 29 16,0 0 20-16,6-11 2 0,-6 11 9 15,0 0 10-15,0 0 9 0,-13-13 1 16,13 13 9-16,-18-2 6 0,18 2-17 0,-25 6 2 16,13-1 1-16,-1 4-7 0,-3 1-1 15,-1 5-3-15,-1 1 1 0,1 2-8 0,2 1-6 16,1 0-5-16,0 2-9 0,3-5-5 16,5 0-4-16,0-1-3 0,2 0-2 15,4-3-6-15,0-12 2 0,8 23-7 0,-4-13-3 16,8-4-7-16,-3 0-8 0,3-3-9 15,-1 0-4-15,-11-3 5 0,20-1-7 16,-20 1 4-16,21-5-1 0,-13-1-2 0,0 0 0 16,-4-4 5-16,3-2 5 0,-1 4 1 15,-2-5 6-15,0 2-2 0,0-1 8 16,2 0 3-16,-3 0 5 0,1 2 5 0,-4 10 1 16,8-15-7-16,-8 15 3 0,4-7 26 15,-4 7 20-15,0 0 19 0,0 0 8 0,25 21 7 16,-19-5 0-16,0 1 7 0,0 5 2 15,-6-1-4-15,3 1-3 0,-3 2-1 16,0 6 2-16,-3 0-7 0,1-2-8 0,-6 7-10 16,-4-4-8-16,3 1-7 0,-3-2-9 15,-4 1-4-15,3-3-6 0,-3-4-4 16,3-5-22-16,1-2-42 0,-1-4-66 0,-1-3-70 16,4-5-73-16,3-3-59 0,-1-1-51 15,8-1-48-15,0 0-75 0,-10-10-176 0,10 10-51 16,0 0 90-16,6-32-430 0,6 18-492 15</inkml:trace>
  <inkml:trace contextRef="#ctx0" brushRef="#br0" timeOffset="-73423.4">14943 12597 2948 0,'12'-24'-19'0,"-2"5"18"0,-3 1 42 16,1 2 26-16,0 5 14 0,-2-2-9 15,5 3 7-15,-5 3-1 0,-2-1-7 0,6 2 0 16,-10 6 11-16,11-7 6 0,-11 7 6 15,0 0 5-15,0 0 1 0,0 0-2 16,0 0-3-16,12 19-11 0,-12-19-9 0,-4 17-7 16,4-17-6-16,-4 18-7 0,4-18-4 15,0 20-6-15,4-9-1 0,2-2-6 16,-2 1-3-16,4 1-1 0,-1-2-4 0,3 1-2 16,0-1 1-16,-1 0 16 0,1 4 25 15,-6 2 35-15,0 2 19 0,-4 0 10 0,-4 3 9 16,-6 4 0-16,-5 4-4 0,-3 0-4 15,-1 0-9-15,0-1-16 0,-1-1-2 0,3-3-12 16,1-4-5-16,-1-2-11 0,7-3-6 16,-2 1-10-16,1-3-31 0,5-3-51 15,0-1-52-15,-2 2-57 0,8-10-59 0,-11 12-61 16,11-7-58-16,-6-1-56 0,6-4-74 16,0 0-157-16,0 0-72 0,0 0 52 0,0 0-417 15,0 0-503-15</inkml:trace>
  <inkml:trace contextRef="#ctx0" brushRef="#br0" timeOffset="-73271.58">15199 12805 3041 0,'8'-5'38'15,"-8"5"13"-15,10-3 9 0,-10 3 3 0,0 0 2 16,0 0 1-16,11-6 9 0,-11 6-9 16,0 0-7-16,0 0-57 0,0 0-69 15,0 0-88-15,14 1-104 0,-14-1-265 0,0 0 34 16,0 0 65-16,15 6-142 0,-15-6-68 15</inkml:trace>
  <inkml:trace contextRef="#ctx0" brushRef="#br0" timeOffset="-72893.59">15426 12653 1778 0,'0'-13'113'0,"0"13"3"0,2-23 1 0,2 12 1 16,0 0 3-16,3 0-1 0,1 0 20 15,4 0-14-15,1 1-5 0,3 2-4 16,-1 1-37-16,1 4-5 0,-1 1-3 16,-3 2-2-16,-12 0 5 0,17 4 3 0,-9 4 10 15,-8-8 5-15,0 20-5 0,0-20 4 16,-12 28-6-16,7-13-8 0,-3 0 0 0,0-5-5 16,2 0 0-16,2-1-2 0,4-9-4 15,-5 19-4-15,5-19 2 0,5 13-6 16,3-5-7-16,4-3-5 0,3 4-4 0,1-1-5 15,-3 1-5-15,3-1 3 0,-4 4 10 16,-1-2 20-16,-5 2 21 0,-6 0 15 16,-4 3 10-16,-4 1 1 0,-5 3 0 0,-9 3-4 15,-5 0-8-15,-11 8-5 0,-3-5-10 16,-2 1-13-16,1-2-6 0,7-5-8 0,8-4-43 16,5-3-65-16,1-1-99 0,7-1-93 15,3-6-99-15,7 2-102 0,4-6-229 0,0 0 7 16,0 0 92-16,0 0-407 0,39-15-457 15</inkml:trace>
  <inkml:trace contextRef="#ctx0" brushRef="#br0" timeOffset="-72507.52">15852 12635 2916 0,'0'0'43'0,"-9"-15"1"0,9 15-3 15,-12-3 7-15,12 3 9 0,0 0 8 16,-18 1-4-16,18-1-5 0,0 0-8 0,-17 5-2 15,17-5-6-15,-10 9-1 0,10-9-2 16,-5 13-7-16,5-13 4 0,0 18-2 16,0-18-9-16,7 22-2 0,1-11-8 15,-2 1-16-15,0-1-18 0,1 0-9 0,-3 0-2 16,4-3 4-16,-4 0 4 0,-4-8 5 16,8 9 0-16,-8-9 2 0,0 0 2 0,0 0 2 15,0 0 13-15,0 0 20 0,0 0 12 16,0 0 10-16,17-20 13 0,-17 20-18 0,12-12 16 15,-5 5 15-15,-7 7 12 0,12-11 9 16,-6 8-1-16,-6 3-4 0,10-9-3 16,-10 9-5-16,0 0 19 0,13-2 25 0,-13 2 12 15,0 0 7-15,0 25-4 0,0-10-10 16,-6 0-10-16,-3 8-7 0,-3-3-10 16,0 2-11-16,1 2-11 0,-3-2-17 0,1 0-61 15,-3-2-73-15,8-4-91 0,-3-1-84 16,3-2-103-16,2 0-113 0,2-5-175 0,2-2 30 15,2-6 91-15,0 0-325 0,0 0-329 16</inkml:trace>
  <inkml:trace contextRef="#ctx0" brushRef="#br0" timeOffset="-72159.55">16038 12694 2560 0,'6'-21'96'0,"-2"6"40"16,-2 2 25-16,0 3-9 0,-2 10 2 0,2-12 3 15,-2 12-6-15,0 0-5 0,0 0-4 16,0 0-8-16,0 0-6 0,0 0-10 0,0 0-8 15,0 0-5-15,0 0-10 0,0 0-4 16,0 43-4-16,8-30-9 0,1 2-8 16,5-3-6-16,3 3-3 0,3-3-7 15,-1-3-6-15,-2-2-2 0,1 0-5 0,-3-6-2 16,-1 1-4-16,-1-2 1 0,-13 0-1 16,24-10 7-16,-15-3 9 0,1 4 16 15,-2-2 11-15,0 1 11 0,-4 0 9 0,3 2-3 16,-7 8-6-16,8-13-8 0,-8 13-8 15,8-7-11-15,-8 7 5 0,0 0 12 0,0 0-6 16,9 32-6-16,-9-19-1 0,0 4-10 16,0 4 0-16,0 0-8 0,2 1-2 0,-2-1-7 15,0 1-28-15,2 1-56 0,-2-3-74 16,-2 1-79-16,0-1-95 0,-3-2-130 16,1 0-202-16,-4-1-93 0,0-3 51 0,-3-3-583 15,-1 2-711-15</inkml:trace>
  <inkml:trace contextRef="#ctx0" brushRef="#br0" timeOffset="-59730">12066 11027 1399 0,'0'0'128'0,"0"0"-13"15,-4-15-19-15,4 15-7 0,0 0 2 16,-4-10 6-16,4 10 1 0,0 0 1 0,0 0 11 15,0 0-3-15,-4-12-3 0,4 12 2 16,0 0 6-16,0 0-22 0,0 0 13 16,0 0-4-16,0 0 12 0,0 0 24 0,0 0-1 15,-8 35 1-15,8-35 4 0,0 21-4 16,0-6-5-16,0-2-6 0,-4 4-11 0,4-2-11 16,-2 0-9-16,-2 3-9 0,4-1-7 15,0-1-6-15,0 4-8 0,0 0-18 16,0 0-4-16,-3 0-16 0,3-1-63 0,3 3-77 15,-6-1-73-15,3 0-75 0,0 0-61 16,-4-2-109-16,4 2-154 0,0 0 56 16,-4-3-259-16,4 3-277 0</inkml:trace>
  <inkml:trace contextRef="#ctx0" brushRef="#br0" timeOffset="-59546.95">12036 11658 2208 0,'0'0'29'0,"0"0"31"0,4 12 10 16,-4-12 12-16,0 0 0 0,0 0 12 0,2 15 0 15,-2-15-7-15,0 0 8 0,4 11-22 16,-4-11-3-16,0 11-8 0,0-11-6 16,8 15-7-16,-8-15-1 0,8 16-9 0,-8-6-13 15,5 0-65-15,-1 2-57 0,-4-1-71 16,4 0-50-16,-4 2-66 0,0-1-96 16,0 1-61-16,0 1-140 0,-4 1-79 0</inkml:trace>
  <inkml:trace contextRef="#ctx0" brushRef="#br0" timeOffset="-59427.93">12062 11980 1506 0,'0'0'-6'0,"0"15"35"15,0-15 19-15,4 13 19 0,-4-13 9 16,5 10 8-16,-5-10-6 0,4 10-2 0,-4-10-7 16,8 11-4-16,-8-11-8 0,4 12-5 15,-4-12-6-15,6 13-41 0,-6-13-69 16,4 12-71-16,-4-12-171 0,-4 15-288 16,4-9-95-16</inkml:trace>
  <inkml:trace contextRef="#ctx0" brushRef="#br0" timeOffset="-59279.28">12091 12220 1644 0,'0'0'38'0,"6"17"33"16,-6-17 24-16,3 17 22 0,-3-8 10 16,0-9 12-16,8 19 9 0,-4-9-13 0,-2 2-2 15,-2-1-10-15,4 1-13 0,0 0-8 16,-4 1-10-16,4 0-10 0,-4 1-7 16,3-1-46-16,-3 2-77 0,0-3-98 0,0 1-83 15,-3 2-168-15,3-2-65 0,0 0-211 16,3 0-168-16</inkml:trace>
  <inkml:trace contextRef="#ctx0" brushRef="#br0" timeOffset="-59113.68">12151 12600 1781 0,'4'10'46'0,"-4"-10"40"0,0 12 2 0,0-12 8 15,0 0 13-15,0 19 22 0,0-19 33 16,0 17 14-16,-4-7-10 0,4 3-2 16,-4 0-11-16,0-1-14 0,0 3-10 0,2-2-16 15,-2 2-11-15,0-3-9 0,1 1-7 16,3-2-11-16,-4 1-20 0,4-12-67 0,-4 18-69 15,4-18-97-15,-6 11-103 0,2-8-221 16,4-3-33-16,0 0 75 0,0 0-202 16,0 0-157-16</inkml:trace>
  <inkml:trace contextRef="#ctx0" brushRef="#br0" timeOffset="-57825.42">11806 10539 1827 0,'4'-19'-13'0,"0"11"26"0,-4 8 20 16,3-18 20-16,-3 18 12 0,-3-17 4 15,3 17 5-15,-4-16 11 0,0 5 12 0,4 11 9 16,-10-16 3-16,2 10-2 0,1-1-4 16,7 7-2-16,-26-1 3 0,26 1-26 0,-29 8-1 15,12 0 1-15,0 4-3 0,1 2-2 16,2 3-1-16,1 0-10 0,1-1-3 0,3-1-7 15,1 1 1-15,0 0-12 0,8-4 2 16,0 0 2-16,0-12-8 0,8 17-3 16,5-11-2-16,-1-2-5 0,2-1 2 15,1-3-8-15,3 0 11 0,-5-3-15 0,3-1 0 16,-3-2-2-16,3-2-4 0,-3-2 1 0,-5-4 1 16,2 0-5-16,-3 0 23 0,-3 1 18 15,2 0 15-15,-2 3 7 0,0-2 1 16,-4 12-6-16,4-15-5 0,0 8-10 0,-4 7-8 15,0 0-2-15,0 0 10 0,0 0 21 16,0 0 6-16,0 0 6 0,13 37 2 0,-9-15 14 16,-4 3 18-16,0 4 12 0,0 5 10 15,-4-3 23-15,0 6 1 0,-2 0-10 16,-1-2-4-16,-1 0-9 0,-2-2-10 0,-1-1-9 16,1-8-12-16,-2 1-11 0,-1-2-5 15,1-3-11-15,-1 0-6 0,1-6-8 16,-2-1-3-16,-1-3-14 0,1-3 0 0,-3-3-5 15,5-1-7-15,-1-1-10 0,13-2-28 0,-22-5-53 16,11 3-70-16,3-4-74 0,2 1-75 16,2-4-64-16,0-1-65 0,4-1-67 0,4-1-91 15,0-3-172-15,6 0 42 0,5-4-500 16,-1-1-653-16</inkml:trace>
  <inkml:trace contextRef="#ctx0" brushRef="#br0" timeOffset="-57427.2">12058 10500 3016 0,'0'0'-165'16,"0"0"29"-16,0 0 36 0,-8-16 31 16,8 16 30-16,-10-5 26 0,10 5 26 0,-11-4 20 15,11 4 12-15,-12-6 12 0,12 6 11 16,-10-7 25-16,10 7 7 0,-11-4 3 15,11 4 1-15,-6-8-25 0,6 8-1 0,0 0-5 16,0 0 7-16,2-22-1 0,-2 22-2 16,15-14 1-16,-5 7-1 0,2 3-7 0,-1 0-7 15,-1-1-4-15,-10 5-9 0,21 0 1 16,-21 0-1-16,16 11 10 0,-12-2 6 16,-2 5 8-16,-2 0 2 0,-2 6 5 0,-6 2 6 15,-4 3 2-15,-1 3 9 0,1-5 2 16,-1 0 4-16,1 0-2 0,2-3-9 15,3-3-5-15,-1-1-10 0,-2-4-3 0,6 2-6 16,0-5-4-16,4-9-8 0,4 16-3 16,-4-16-5-16,8 12-8 0,-8-12-31 0,10 5-76 15,1-3-97-15,-11-2-101 0,14-2-111 16,-14 2-128-16,11-6-187 0,-1 0 78 0,-2 1-414 16,4-1-501-16</inkml:trace>
  <inkml:trace contextRef="#ctx0" brushRef="#br0" timeOffset="-57276.17">12302 10559 3029 0,'0'0'32'0,"0"0"8"0,8-9 10 0,-8 9 13 15,0 0 35-15,0 0 5 0,0 0-9 16,0 0-6-16,2-10-14 0,-2 10-5 16,0 0-11-16,0 0-55 0,4-5-83 0,-4 5-90 15,0 0-102-15,0 0-248 0,0 0-2 16,7-5 59-16,-7 5-141 0,0 0-102 0</inkml:trace>
  <inkml:trace contextRef="#ctx0" brushRef="#br0" timeOffset="-56477.74">12589 10246 1626 0,'4'-9'10'15,"-4"9"31"-15,9-18 28 0,-5 10 27 0,-4 8 19 16,8-14 4-16,-8 14 6 0,8-9 0 16,-8 9 12-16,0 0 46 0,0 0 8 0,0 0-1 15,0 0-22-15,-37 36-4 0,19-14-7 16,1 6 3-16,-6 12 0 0,1-5 2 0,1 6-6 15,4-3-11-15,5-7-8 0,2-4-10 16,6 0-12-16,1-5-8 0,3 1-5 16,3-5-7-16,5-2-2 0,2-3-10 0,2-3-2 15,1-5-13-15,3-2-5 0,-3-3-4 16,5-3-5-16,-3-4-3 0,3 0-10 0,-11-3-4 16,3-3-4-16,-2 0 16 0,-8 2-7 15,4-3-4-15,-4 2-6 0,0 12-5 16,-12-24-3-16,8 14-1 0,-6 0-10 0,3 0-49 15,1 1-57-15,-2 1-76 0,0 0-88 16,5 4-98-16,-3-3-77 0,6 7-226 0,-2-10-2 16,2 10 77-16,0 0-318 0,0 0-384 15</inkml:trace>
  <inkml:trace contextRef="#ctx0" brushRef="#br0" timeOffset="-56209.65">12728 10246 2357 0,'0'0'1'16,"-4"-16"17"-16,4 16 17 0,0 0 30 0,0-17 21 15,0 17 1-15,0-11-9 0,0 11-5 16,8-16-1-16,4 6-7 0,1 2 3 0,1 0-4 16,5-2-9-16,3 2-1 0,-1-1-3 15,0 3 9-15,1 0 9 0,-1 3-2 16,-6 2 19-16,3 1 18 0,-5 3 19 0,3 3 17 16,-6 1 7-16,-3 2-2 0,1 2-1 15,2 3-8-15,-10-1-3 0,4 4-9 0,0-1-6 16,-4 2-15-16,0 3-7 0,-4 1-9 15,0 5-6-15,0-1-7 0,-2 0-21 0,-2-2-90 16,4-2-99-16,1-1-108 0,-1-1-118 16,-6-2-160-16,2-2-114 0,2-3 36 15,-1-3-346-15,-1-3-426 0</inkml:trace>
  <inkml:trace contextRef="#ctx0" brushRef="#br0" timeOffset="-56057.59">12794 10426 2595 0,'-8'-6'31'16,"8"6"23"-16,-3-15 2 0,3 15 8 0,0 0 18 15,13-19 20-15,3 11 11 0,5 0-8 16,4-1 2-16,4-2 3 0,6 0-19 0,2 2-6 16,-2-1-7-16,-6 2-11 0,0 1-19 15,0-1-67-15,2 1-78 0,-4 1-110 0,-6-2-101 16,-3 3-243-16,-1-3 18 0,-3 2 89 16,-6 1-110-16,3 0-57 0</inkml:trace>
  <inkml:trace contextRef="#ctx0" brushRef="#br0" timeOffset="-55605.63">13544 9918 1583 0,'-8'-21'63'0,"5"11"17"0,-3 0 8 15,-10 0 3-15,-1 0 5 0,-3 0 0 0,-14-3 6 16,-3 0 3-16,-23-1 1 0,-8 0-6 15,-12 1-8-15,-1 4 11 0,-10 4 10 16,-6 5 1-16,-10 8 6 0,-34 10 9 0,-16 5 0 16,2 11 15-16,-2 4-4 0,2 7 18 15,0 2 10-15,2 6-2 0,9 4-1 0,11 6-6 16,14 6-9-16,23 9-8 0,16 0 0 16,34-10-4-16,16 1 0 0,21-3-12 15,22-5-6-15,20-4-1 0,18-10-11 0,17-5-4 16,21-8-3-16,44-7 18 0,24-13-16 15,16-15-7-15,17-17-11 0,23-12-25 0,52-21-4 16,-11-12-15-16,-60 3 2 0,0-3 1 16,-18-6-8-16,-11-2-3 0,-22-4-10 0,-22-6-5 15,-25-2 4-15,-26-4-5 0,-33 16-4 16,-16 5 1-16,-23 4-1 0,-17 9-5 0,-20 9-4 16,-19 9 5-16,-21 7 1 0,-18 10-4 15,-10 6-1-15,-15 11-2 0,0 5-2 16,-21 11-28-16,3 5-67 0,6 7-94 0,16 8-88 15,17-4-97-15,12 6-119 0,6 1-259 16,15 5 52-16,10-1 93 0,8 3-474 0,11 0-550 16</inkml:trace>
  <inkml:trace contextRef="#ctx0" brushRef="#br1" timeOffset="-51772.36">13924 10293 1508 0,'-8'-3'15'0,"8"3"14"0,-17-6 15 16,9 2 19-16,8 4 20 0,-17-4 17 0,17 4 10 15,-10-3 4-15,10 3 3 0,-12-4-2 16,12 4-2-16,0 0 17 0,0 0 1 15,-15-6 2-15,15 6 18 0,0 0-4 0,0 0 10 16,0 0 4-16,0 0-3 0,0 0-9 16,52 14-4-16,-34-11-10 0,3 1-8 0,0-1-9 15,8 3-15-15,0-2-9 0,2 0-8 16,-2 2-13-16,0-1-50 0,2 0-67 16,-1 0-71-16,-5-3-69 0,-2 1-66 0,2-3-64 15,-5-3-116-15,-1-1-144 0,-2-1 34 16,-1 0-202-16,-6-2-233 0</inkml:trace>
  <inkml:trace contextRef="#ctx0" brushRef="#br1" timeOffset="-51554.74">14350 10227 2054 0,'0'0'33'0,"-9"-8"15"0,9 8 17 0,-10-9 13 15,10 9 7-15,-8-7 7 0,8 7 3 16,0 0-6-16,0 0-3 0,0 0-3 0,0 0-6 16,0 0 1-16,23-8-5 0,-23 8-3 15,26 8-2-15,-15-3 3 0,5 5 34 0,-3-1 4 16,1 2 13-16,-6 2-8 0,-1-1 14 15,-5 2 7-15,-2 1-1 0,-5 5-7 16,-3 1-9-16,-6 2-12 0,-5 1-9 0,-4 1-9 16,1-2-10-16,-1-3-6 0,6-1-18 15,-1-3-66-15,7-3-86 0,-3-2-100 16,6-1-134-16,4-1-168 0,0-2-116 0,3 0 73 16,1-7-319-16,0 0-345 0</inkml:trace>
  <inkml:trace contextRef="#ctx0" brushRef="#br1" timeOffset="-51100.78">14728 10393 2613 0,'0'0'83'0,"-4"-17"14"0,4 17 20 16,0 0 12-16,0-18-27 0,0 18-12 0,4-16-9 15,0 5-9-15,6 2-5 0,-2-5-3 16,1 1-13-16,7-5-6 0,-1 0-6 15,3-3-3-15,-1-3-5 0,3-2-2 0,-3-4-4 16,-3-2-5-16,1 2 0 0,1 0-3 16,-7 6 8-16,1 2 7 0,-4 5 2 0,0 3-7 15,-3 4-3-15,-1 7 11 0,-2 3 14 16,0 0 6-16,-15 26 10 0,5-2 6 0,-15 18 14 16,4 7 8-16,-1 6 5 0,-3 8 9 15,4 3 4-15,-1 4 7 0,-1 5 5 16,2 1 6-16,-2 0 5 0,3-3-3 0,-3-2-14 15,-4-5-5-15,4-4-5 0,-3-7-12 16,5-8-12-16,2-10-3 0,3-10-3 16,1-7-7-16,3-6-9 0,-5-4-9 0,1-8-5 15,3-2-13-15,-3-6 0 0,-1-3-3 16,7-3-10-16,-2-1 4 0,7-3-16 0,1 2-14 16,2-2-14-16,4-1-7 0,3-1-16 15,3-5-20-15,6 1-30 0,5-5-39 16,1 0-52-16,9-9-53 0,4 2-55 0,0-2-59 15,3 6-47-15,1-2-60 0,4 2-165 16,-2 5 5-16,-6 4 67 0,1 4-249 0,-4 0-287 16</inkml:trace>
  <inkml:trace contextRef="#ctx0" brushRef="#br1" timeOffset="-50584.96">15069 10459 2193 0,'8'-5'36'0,"-8"5"7"16,8-6 7-16,-8 6 11 0,0 0 14 15,0 0 15-15,0 0 11 0,0 0 14 0,0 0 7 16,0 0 1-16,0 0-16 0,-47 8 3 15,34 0-1-15,1 2 5 0,-3 2-10 16,5-1-3-16,-2 3-9 0,3-1-7 0,-1-2-10 16,0 3-7-16,6-3-7 0,0 0-3 0,1 1-4 15,3-12-4-15,2 20-6 0,3-10-2 16,-1-1-7-16,4-1-12 0,0 0-13 16,-2-1-10-16,-6-7-3 0,15 8 5 15,-15-8 0-15,10 6-2 0,-10-6-1 0,0 0 1 16,0 0 2-16,0 0-1 0,0 0 1 0,17-13-1 15,-17 13 5-15,0 0 1 0,0 0-3 16,0 0 1-16,2-12-3 0,-2 12 2 16,0 0-4-16,0 0-4 0,0 0 4 0,10-4 0 15,-10 4 4-15,0 0-2 0,17 0-3 16,-17 0-2-16,0 0-3 0,22 3 2 16,-15-2-5-16,-7-1 3 0,22 4-7 0,-13-3 1 15,-9-1 2-15,16 0 5 0,-16 0-1 16,19-3 0-16,-19 3 4 0,18-6-1 15,-9-1 0-15,1 1 2 0,-2-2 2 0,0-1 7 16,-1-1-2-16,1-4 6 0,0 1 0 16,-2-1 6-16,1 0-1 0,-1 1 4 0,-2 2 1 15,4-1 2-15,-4 0 0 0,1 4 4 16,-3-2-4-16,-2 10-1 0,6-13-6 0,-6 13-2 16,4-8 3-16,-4 8 16 0,0 0 13 15,0 0 1-15,0 0 3 0,0 0 0 16,0 0-3-16,0 0-4 0,-15 44-2 0,9-31-4 15,-2-2-2-15,4 3-5 0,-2-3-8 16,-1 2-55-16,3-3-78 0,0 1-82 0,2-3-96 16,-4-2-106-16,6-6-244 0,-2 9 38 15,2-9 93-15,0 0-282 0,0 0-277 16</inkml:trace>
  <inkml:trace contextRef="#ctx0" brushRef="#br1" timeOffset="-50164.74">15335 10244 2005 0,'-12'7'-14'15,"12"-7"50"-15,-13 1 39 0,13-1 37 0,0 0 28 16,-12 0 19-16,12 0 26 0,0 0-1 16,0 0-17-16,-14-8-19 0,14 8-10 15,0 0-16-15,-5-8-12 0,5 8-12 0,0 0-19 16,0 0-46-16,-4-9-58 0,4 9-66 16,0 0-82-16,0 0-82 0,0 0-133 0,0 0-160 15,0 0 71-15,0 0-142 0,0 0-118 16</inkml:trace>
  <inkml:trace contextRef="#ctx0" brushRef="#br1" timeOffset="-49917.68">15579 10115 1996 0,'0'0'134'0,"10"-10"-4"0,-10 10-5 16,0 0-5-16,5-6 1 0,-5 6 35 15,0 0 41-15,0 0 21 0,0 0 13 16,0 0 1-16,-15 38-16 0,11-21-2 0,-4 5-8 15,-1 6-6-15,-3 6 14 0,-5 15-13 16,3 0-14-16,-5 3-15 0,1-3-15 16,1 0-14-16,-1 0-11 0,5-11-16 0,1-3-15 15,1-4-2-15,5-4-11 0,-4-1-37 16,0-3-66-16,6-6-84 0,1 0-105 0,-1-4-106 16,2-5-124-16,2-1-178 0,0-7-97 15,0 0 94-15,0 0-460 0,0 0-545 0</inkml:trace>
  <inkml:trace contextRef="#ctx0" brushRef="#br1" timeOffset="-49668.81">16203 10036 3220 0,'6'-15'64'0,"0"5"2"0,-3 2 8 0,-1 3 6 16,-2 5 13-16,0 0 25 0,0 0 17 15,0 0 14-15,0 0 6 0,-19 28-2 0,13-12-16 16,0 3-7-16,-1 2-13 0,-1 2-8 16,2 2-12-16,2 3-8 0,-2-2-7 15,4 4-4-15,-1 0-11 0,-1 2-39 0,2-2-71 16,-2-1-90-16,0-3-92 0,-2 3-107 16,0-7-91-16,-3-3-217 0,1-2 39 0,-4-1 77 15,-1-4-265-15,1-2-278 0</inkml:trace>
  <inkml:trace contextRef="#ctx0" brushRef="#br1" timeOffset="-49299.83">15819 10429 2411 0,'-4'-9'101'0,"4"9"-2"15,0 0 3-15,8-21 20 0,4 15-11 16,5-1 14-16,6-1-4 0,7 0-1 0,6-2-8 16,23-3-5-16,1 3-17 0,0 0-5 15,0 0-6-15,-2 0-10 0,-8 4-7 16,-7 0-7-16,-4 0-5 0,-8 3-5 0,-2-1-11 15,-6 1 2-15,-6 3-3 0,-3 1-3 16,-14-1 1-16,15 4 1 0,-15-4 3 0,0 11 7 16,0-11 0-16,0 0 8 0,-19 19-2 15,13-11-5-15,6-8-5 0,-9 11 0 16,9-11 0-16,-2 10-2 0,2-10-2 0,0 0-5 16,17 9 0-16,-3-9-3 0,1-2-4 15,7 1-2-15,-3-3-8 0,0 1-4 16,-1-3 1-16,-1 0-1 0,-5 0 1 0,-1 1-3 15,-3 0 0-15,-8 5 3 0,4-13 5 16,-4 13 11-16,0 0-1 0,0 0 3 0,-31-8-3 16,16 8-2-16,15 0-4 0,-33 4-3 15,19 0 0-15,0-2-22 0,5 2-72 16,1 1-80-16,2-2-109 0,6-3-121 0,-2 12-264 16,2-12 41-16,0 0 82 0,22 13-282 15,-9-9-298-15</inkml:trace>
  <inkml:trace contextRef="#ctx0" brushRef="#br1" timeOffset="-48835.59">17007 10323 2439 0,'0'0'57'16,"0"0"-2"-16,0 0 3 0,0 0 5 0,0 0 9 15,0 0 5-15,0 0-2 0,0 0-6 16,0 0-5-16,0 0-3 0,0 0-10 16,0-18-3-16,10 14-6 0,-10 4-3 0,17-14-4 15,-11 7 0-15,-2 0 2 0,-4 7-1 16,4-17 5-16,-4 17 10 0,-4-20 10 0,-2 11 6 16,0 0-1-16,6 9 4 0,-17-15-25 15,7 8 3-15,3 0 0 0,7 7-4 16,-16-9-6-16,16 9-5 0,-10-7-5 0,10 7 0 15,0 0 1-15,0 0-4 0,0 0-2 16,0 0-2-16,35-12-1 0,-15 11-2 16,3 0-2-16,2 0 1 0,0-1-2 0,-1 0-5 15,-1 1 1-15,-4 0-3 0,-3 1 2 16,-1 0 8-16,-3 1 19 0,-12-1 27 0,17 5 16 16,-17-5 12-16,4 9 10 0,-4-9-1 15,-4 14-6-15,4-14-10 0,0 0-6 0,-6 22-9 16,6-22-4-16,-2 15-5 0,2-15-4 15,2 15-5-15,-2-15-41 0,8 16-69 16,0-8-81-16,0-2-73 0,1 0-101 0,5-2-79 16,-1-1-195-16,3 0-43 0,-2-3 69 15,-14 0-283-15,25-2-330 0</inkml:trace>
  <inkml:trace contextRef="#ctx0" brushRef="#br1" timeOffset="-48464.16">17416 10202 2216 0,'0'0'-79'15,"6"-11"18"-15,-6 11 20 0,10-8 22 16,-10 8 28-16,11-9 21 0,-11 9 17 0,14-7 17 16,-14 7 14-16,13-6 16 0,-13 6 14 15,14-5 6-15,-14 5 14 0,14-4 25 0,-14 4 9 16,9-4-8-16,-9 4-2 0,12-3-9 16,-12 3-9-16,0 0-7 0,0 0-2 15,13-8 3-15,-13 8 6 0,0 0-15 0,0 0-14 16,4-10-8-16,-4 10-13 0,0 0-7 15,0 0-12-15,0 0-4 0,-25-10-7 16,25 10-7-16,-19 0-2 0,19 0-6 0,-24 4-2 16,13 1-3-16,1-1-1 0,-1 2-3 15,3 3 2-15,-2-1 0 0,4 2-10 0,0-1 2 16,3 0 4-16,3-9 2 0,-4 19 3 16,4-19 2-16,7 19 1 0,-1-11-3 15,4 0-3-15,2-3-2 0,1 2-4 0,3-2 1 16,-3 0-3-16,1-2-4 0,1 0-15 15,-1-1-31-15,1 0-39 0,-15-2-51 0,26 2-47 16,-17-4-53-16,1 2-55 0,-10 0-56 16,15-4-30-16,-9 1-84 0,-6 3-116 15,12-8 1-15,-10 2-247 0,6 0-291 0</inkml:trace>
  <inkml:trace contextRef="#ctx0" brushRef="#br1" timeOffset="-48052.01">17817 10091 2389 0,'0'0'44'16,"0"0"17"-16,8-4 16 0,-8 4 18 16,0 0 42-16,0 0 17 0,0 0 9 0,8-8-15 15,-8 8 5-15,0 0-3 0,0 0-7 16,0 0-6-16,0 0-2 0,0 0-2 16,0 0-4-16,11-5-2 0,-11 5-1 0,0 0-7 15,0 0-11-15,0 0-11 0,6-15-11 16,-6 15-10-16,0-15-7 0,0 15-4 0,2-19-11 15,0 6-3-15,0 3-6 0,-2 10-6 16,4-21-5-16,-4 21-2 0,0-15-4 16,0 15-2-16,0-15-6 0,0 15-3 0,0 0 6 15,0 0 11-15,0 0 13 0,0 0 14 16,0 0 10-16,0 0 15 0,-16 48 23 0,14-27 13 16,-1 1 3-16,-1 4-1 0,2 5 4 15,-2 0 5-15,0 7 3 0,0 2-3 16,-2 1-4-16,1-1-6 0,-1-2-8 0,0 1-8 15,-4-4-7-15,1 0-11 0,-1-4-8 16,-6-1-6-16,5-7-5 0,-3-3-10 0,-3-2-11 16,-1-6-43-16,-1-5-71 0,-1-2-85 15,1-5-88-15,0-5-95 0,-1-4-74 16,3-5-66-16,1-3-41 0,3-4-116 0,3-3-104 16,4 1 42-16,2-4-521 0,4-2-677 15</inkml:trace>
  <inkml:trace contextRef="#ctx0" brushRef="#br1" timeOffset="-47931.74">17709 9973 3231 0,'15'-24'-90'16,"-1"2"16"-16,-1 5 9 0,-1 1 14 16,-4 3 14-16,1 1 2 0,-1 0 5 15,0 2-4-15,-2 0-42 0,2 3-59 0,1-2-64 16,-3 3-153-16,2 4-109 0,-8 2-81 16,0 0-44-16</inkml:trace>
  <inkml:trace contextRef="#ctx0" brushRef="#br1" timeOffset="-47249.99">18098 9905 1667 0,'8'6'80'0,"-8"-6"4"0,0 0 5 16,8 8 7-16,-8-8 8 0,0 0 9 0,0 0-4 16,8 8-8-16,-8-8-9 0,0 0-6 0,0 0-10 15,0 0-10-15,9 5-3 0,-9-5-4 16,0 0-1-16,0 0-5 0,0 0 1 15,0 0 5-15,0 0 33 0,-17 19-4 16,7-12 6-16,0 1 9 0,-1-1-27 0,-1 3-1 16,1 0-1-16,-1 1-2 0,2 1-4 0,1-1-4 15,1 1-6-15,2-1-2 0,0 0 0 16,4 0-1-16,2-11-3 0,2 18-4 16,2-8-1-16,4-1-8 0,1-1 0 0,3-2-2 15,4 0-5-15,-1-2-3 0,4-1-3 16,3-2-2-16,-1-2-1 0,0 0-2 15,1-4-3-15,1 1-2 0,0-5 0 0,-1-1-3 16,1-1 0-16,-2-2 3 0,-3 2 3 16,-1 0 9-16,-1 3 2 0,-7 1-2 0,1 1-6 15,0 0-2-15,-10 6-4 0,9-5-3 16,-9 5 0-16,0 0 0 0,0 0 0 0,0 0-5 16,0 0-2-16,0 0 1 0,0 0 0 15,0 0 0-15,0 0-1 0,-17 28-1 16,17-28 2-16,0 0-2 0,4 22 1 0,2-14 0 15,-1 1 2-15,5-1-2 0,2 0 1 16,1 0 2-16,-1-2-1 0,1 0 4 16,-3-1 7-16,2 0 13 0,1-4 11 0,-13-1 2 15,22 0-2-15,-22 0 0 0,21-10 3 16,-11 2-8-16,-1-1-3 0,-1-5-2 0,0-1-3 16,-2-6-3-16,1-3-2 0,1-2-6 15,-2-3 1-15,2-5-4 0,-2 6-2 16,-1-2 1-16,1 7 2 0,-2 1 5 0,0 4 6 15,0 1 6-15,-4 4 5 0,4 0 1 16,-2 1 0-16,-2 12-8 0,3-18-3 0,-3 18 9 16,0 0 4-16,0 0 6 0,0 0 3 15,0 0 7-15,0 0 20 0,-9 51 2 16,5-27 1-16,0 2-4 0,0 1-10 0,0 4-1 16,0-3-7-16,-1 0-2 0,-1 0-9 15,0-1 0-15,0-3-30 0,0 0-54 0,-1 1-86 16,-1-9-99-16,-2 2-104 0,0-6-134 15,-1-1-166-15,-5-2-100 0,5-3 49 0,-5 0-526 16,5-6-667-16</inkml:trace>
  <inkml:trace contextRef="#ctx0" brushRef="#br1" timeOffset="-47099.96">18352 10019 3369 0,'0'0'-7'16,"4"-17"6"-16,-4 17 5 0,12-12 21 0,-3 8 28 15,5 1 45-15,7-1 4 0,2-1-3 16,7 2-8-16,1 0-13 0,3-1-2 15,-1 0-19-15,2 1-50 0,8 1-55 0,-10-4-56 16,2 5-76-16,0-1-82 0,-4-1-98 16,0 2-192-16,-2 1 32 0,0 1-169 0,2 4-183 15</inkml:trace>
  <inkml:trace contextRef="#ctx0" brushRef="#br1" timeOffset="35652.26">14724 13401 1169 0,'0'0'208'16,"-5"-13"-19"-16,5 13-21 0,0 0 2 0,0-13-1 15,0 13-7-15,0 0 4 0,5-15-26 16,-5 15 20-16,0 0 31 0,4-12 8 0,-4 12 1 16,0 0 1-16,0 0 11 0,0 0 6 15,0 0-2-15,-8 40-10 0,3-19-9 16,1 2-8-16,0 4-16 0,-4-2-5 0,6 0-11 15,2-2-7-15,-2 0-3 0,4-2-11 16,-2-3-1-16,2 1-8 0,2-6-3 16,6-1-10-16,-1-6-8 0,5-1-10 0,0-4-9 15,7-4-10-15,2-2-8 0,-2-7-6 16,3-1-5-16,-5-3-9 0,4-4-3 0,-7-3-10 16,1 0-1-16,-5-2-4 0,-2 2-3 15,-3-2 0-15,1 4-10 0,-2 1-12 16,-2 3-32-16,0 4-40 0,0 0-43 0,-4 3-61 15,3-2-65-15,3 3-53 0,-4 1-52 16,-2 8-43-16,8-8-30 0,-8 8-71 0,6-3-176 16,-6 3 56-16,0 0 50 0,25 10-352 15,-17-7-386-15</inkml:trace>
  <inkml:trace contextRef="#ctx0" brushRef="#br1" timeOffset="35884.03">15201 13424 2370 0,'8'-9'34'0,"-8"9"46"15,4-12 25-15,-4 12 38 0,0 0 20 16,-2-15 20-16,2 15 22 0,0 0 9 0,-14-7-1 16,14 7 3-16,0 0-16 0,-27 7-6 15,27-7-17-15,-19 11-12 0,9-3-15 16,0 1-12-16,3 1-14 0,-1-1-10 0,2 5-9 16,6-1-13-16,0 0-8 0,0-13-9 15,10 29-9-15,-3-15-34 0,3-2-63 16,8-1-78-16,-3-1-79 0,3-1-74 0,1-4-86 15,-2 0-94-15,1-5-187 0,-1 0 30 16,1-4 80-16,-7 3-337 0,7-2-339 0</inkml:trace>
  <inkml:trace contextRef="#ctx0" brushRef="#br1" timeOffset="36348.65">15439 13360 2254 0,'2'-10'-17'0,"-2"10"43"0,4-12 19 15,-4 12 17-15,4-12 23 0,-4 12 10 16,0 0 37-16,4-12 6 0,-4 12-10 0,0 0-9 16,0 0 1-16,4-14 2 0,-4 14 1 15,0 0 0-15,0 0-1 0,0 0-1 16,0 0-4-16,4-8 1 0,-4 8 12 0,0 0 34 15,0 0 19-15,0 0 14 0,0 0-3 16,0 36-5-16,-4-19 8 0,4-2-9 16,-4 3-5-16,4 3-10 0,-4-1-11 0,2 1-15 15,0-1-12-15,0-1-11 0,2-3-8 16,0-1-10-16,0 0-7 0,4-1-4 16,0-2-10-16,-2-1-6 0,8-3-8 0,-3 0-3 15,1-5-12-15,2 3-3 0,-10-6-5 0,15 2-6 16,-15-2-9-16,20 0-26 0,-20 0-34 15,21-2-46-15,-11 2-41 0,1-6-52 16,-1 3-56-16,0-3-50 0,1 4-44 0,1-4-30 16,-2 2-36-16,-3 0-29 0,3-1-52 15,-2 2-140-15,-8 3-7 0,0 0 39 16,15-7-375-16,-15 7-425 0</inkml:trace>
  <inkml:trace contextRef="#ctx0" brushRef="#br1" timeOffset="37682.99">15463 13356 2407 0,'0'0'-104'0,"0"0"55"0,0 0 9 16,0 0 17-16,6-9 15 0,-6 9 14 0,0 0 20 16,0 0 22-16,0 0 19 0,0 0 22 15,0 0 4-15,0 0 28 0,0 0 11 0,0 0-12 16,0 0 8-16,0 0 9 0,0 0 0 16,0 0 22-16,0 0 15 0,0 0 3 15,0 0 0-15,0 0-11 0,-4 41-6 0,2-28-9 16,2 2-9-16,0-1-2 0,0-1-15 15,0 1-7-15,2-3-4 0,0 2-5 0,-2-13-1 16,5 21-1-16,-1-13 5 0,2 1 13 16,0-3-4-16,-6-6 10 0,15 7 4 15,-3-5-2-15,-12-2-1 0,21-2-5 0,-21 2-7 16,22-9-7-16,-7-2-9 0,-1 0-11 16,3-5-9-16,1-2-9 0,3-4-7 0,0 0-8 15,-5 2-6-15,1-3-7 0,3 3-2 16,-3 0-5-16,-3 0-6 0,1 0-5 15,-1 4-16-15,-5 1-26 0,1 2-41 0,0 2-45 16,-3 1-49-16,-1 3-51 0,2-1-57 16,-2 0-44-16,-6 8-54 0,4-6-41 0,-4 6-39 15,0 0-77-15,0 0-175 0,0 0 68 16,0 0 72-16,0 0-405 0,-24 22-430 16</inkml:trace>
  <inkml:trace contextRef="#ctx0" brushRef="#br1" timeOffset="39180.14">11591 13609 2887 0,'-14'6'114'0,"14"-6"24"0,-15 2-1 0,15-2 17 16,0 0 11-16,-10 3-1 0,10-3-10 16,0 0-5-16,0 0-1 0,0 0-2 0,0 0-7 15,50-27-5-15,-15 15-9 0,16-6-8 16,7 1-13-16,2-1-11 0,2 0-9 0,2 2-8 16,0 1-3-16,-6 0-12 0,-8 2-5 15,-3 0-5-15,-14 7-7 0,-4-2-5 16,-6 1-3-16,-4 1 4 0,3 2-3 0,-9 1 12 15,-1 0 1-15,2-1-7 0,-14 4-2 16,11-4-7-16,-11 4-1 0,10-5-25 16,-10 5-32-16,0 0-53 0,0 0-59 0,8-4-72 15,-8 4-87-15,0 0-89 0,0 0-141 16,0 0-103-16,0 0 36 0,0 0-447 16,0 0-512-16</inkml:trace>
  <inkml:trace contextRef="#ctx0" brushRef="#br1" timeOffset="39906.31">15116 13851 2673 0,'-21'0'-73'0,"5"-3"48"15,0 0 22-15,1 2 24 0,-1 0 22 0,-1-1 21 16,5 1 26-16,-3 1 43 0,-1-4 6 16,16 4 20-16,-25-2 6 0,17 2-1 15,8 0-8-15,-13-2-5 0,13 2 15 0,0 0 10 16,0 0 1-16,0 0 1 0,37-7 4 15,-6 1-3-15,9 3-5 0,7-3-12 16,19 0-9-16,4-1-16 0,5 0-12 0,1-1-12 16,3 2-9-16,-3-3-8 0,-3 1-10 15,-5-2-7-15,-10 4-11 0,-7 0-9 0,-11 1 0 16,-12 3-2-16,-3-2-2 0,-2 2 18 16,-4-1 3-16,-7 1-8 0,2 0-5 15,-14 2-9-15,7-5-8 0,-7 5-27 0,0 0-45 16,0 0-38-16,0 0-42 0,-29-8-56 15,22 6-60-15,7 2-57 0,-16-2-69 0,16 2-67 16,-15 0-80-16,15 0-187 0,-16 4 68 16,16-4 57-16,0 0-420 0,-19 3-453 15</inkml:trace>
  <inkml:trace contextRef="#ctx0" brushRef="#br1" timeOffset="51168.39">14883 3375 2538 0,'0'0'-80'0,"0"0"29"0,-7-11 18 16,7 11 18-16,0 0 17 0,0 0 18 0,0 0 20 16,-6-9 17-16,6 9 13 0,0 0 6 15,0 0 7-15,0 0 4 0,0 0 12 16,-6-10-9-16,6 10 4 0,0 0 5 0,0 0 23 16,0 0 5-16,0 0 4 0,-8-10-12 15,8 10-1-15,0 0-1 0,0 0-4 0,0 0 2 16,-6-14 0-16,6 14-6 0,0 0 2 15,0 0-2-15,-5-10-6 0,5 10 2 16,-6-9-6-16,6 9-3 0,-10-10-8 0,10 10 4 16,-15-10-7-16,5 5-1 0,0 0-2 15,0-2 0-15,-3 0-1 0,1 3-6 16,-1-1 6-16,-1-3-10 0,1 3 2 0,1-3-28 16,-4 3 0-16,3-1-6 0,-3 0 1 15,1 1-1-15,-1 0-4 0,1-1-1 0,-3 1 1 16,1 2 2-16,1-2-5 0,-1 0 0 15,-4 1 2-15,-1 1 1 0,5-2 3 0,-4 2 2 16,-3 0-5-16,1 0-1 0,0 1 3 16,-2 2-1-16,-2-2 2 0,-6 1-3 0,7-1 8 15,-5 1 0-15,2 1-1 0,0 0 4 16,4-2 6-16,0 2-4 0,0 0 1 0,3 0-5 16,1-1-5-16,-2 2-3 0,5-1-2 15,1 0-6-15,-1 2-1 0,1-1-6 0,2 1 0 16,-3 1-6-16,4-3 18 0,-1 4-7 15,-2 0 0-15,-1 0-4 0,3 3 3 16,-7-3-6-16,9 3 1 0,-5-2-5 0,3 2 1 16,-1 1-3-16,-1-1 2 0,-1-1-3 15,5 2-1-15,-3-1-2 0,3 0 0 0,1-1-4 16,-1 3 4-16,1-5-6 0,-2 5 4 16,3-1-1-16,-3-1-2 0,3 0 0 0,1 2-1 15,-4-2-1-15,3 1 0 0,-1-1 1 16,4-1 0-16,-5 4 2 0,1-1-4 0,-1 2 2 15,3-1 1-15,-2 2-3 0,4 1 4 16,-1 1 1-16,-3-1 1 0,6 3 3 0,-1-1 0 16,3 1 2-16,0 1 2 0,4 0 4 15,0 2 1-15,4-1 1 0,0 1 0 0,7 2 1 16,-1 1 3-16,3-2 1 0,5 1 1 16,1 2 2-16,-1-1-1 0,7 1 0 0,0-3-14 15,-4-1 1-15,5 3 1 0,3-4 2 16,0 3 2-16,6-5 3 0,-2 1 3 15,13 3 5-15,1-1 2 0,-1-7-1 0,-3-4 0 16,-3 0 1-16,7 0-19 0,-4-3-13 0,3-1 0 16,-3-2 0-16,1-1 0 0,-5-1 0 15,-2-1 0-15,6-5 0 0,-9 5 0 16,3-4 0-16,6-2 0 0,-4-1 0 0,1 0 0 16,-1-2 0-16,0-1 0 0,-2-2 0 15,3 1 0-15,-5-2 0 0,4-1 0 0,-2 2 0 16,-6-4 0-16,-2 2 0 0,-2-1 0 0,-4 0 0 15,-3 1 0-15,-3-1 0 0,-1 0 0 16,-5 1 0-16,-3-1 0 0,-4 0 0 0,0-1 0 16,0 3 0-16,-8-2 0 0,4 1 0 15,-4-1 0-15,-2-1 0 0,-6 0 0 16,1-2 0-16,-3 0 0 0,-3 0 0 0,-5 0 0 16,-1 2 0-16,0-1 0 0,0 4 0 0,1 0 0 15,-1-1 0-15,0 4 0 0,2-2 0 16,-1 3 0-16,5 1 0 0,-1 3 0 15,3-3 0-15,1 3 0 0,3 0 0 0,1 2 0 16,-2-1 0-16,3 0-68 0,1 2-353 16,8 3-58-16,-18-1-82 0,18 1-83 15,-19 4-177-15,9 1 75 0,-1 0 77 0,-1 3-617 16,-5-1-746-16</inkml:trace>
  <inkml:trace contextRef="#ctx0" brushRef="#br1" timeOffset="69270.13">12050 11056 3240 0,'0'0'-167'0,"0"0"51"0,4-11 46 16,-4 11 33-16,0 0 32 0,0 0 24 0,0 0 24 15,0 0 19-15,0-14 12 0,0 14-14 16,0 0 3-16,0 0 13 0,0 0-3 0,0 0 6 16,0 0 27-16,0 0 0 0,0 0 15 15,0 0 25-15,0 0 14 0,0 0 11 0,0 0 2 16,0 0 10-16,0 0 3 0,0 0 0 15,0 0 4-15,0 0-3 0,4 34 5 16,-4-34-7-16,-4 23-16 0,0-12-12 0,0 0-13 16,4 2-15-16,-4 0-9 0,4 2-11 15,-2-2-11-15,-2 1-7 0,4-14-10 0,0 24-7 16,0-12-9-16,0-12-2 0,0 19-12 16,0-9 0-16,0-10-7 0,0 15-4 15,0-15-4-15,0 13-24 0,0-13-51 0,0 14-54 16,0-14-68-16,0 10-72 0,0-10-76 15,-3 6-70-15,3-6-67 0,-4 11-46 16,4-11-139-16,-4 11-46 0,0-1 50 0,0-2-439 16,4 1-537-16</inkml:trace>
  <inkml:trace contextRef="#ctx0" brushRef="#br1" timeOffset="69870.27">12050 12003 3068 0,'0'0'29'16,"0"0"17"-16,0 0 15 0,0 0 29 0,12 5 4 15,-12-5 21-15,0 0 14 0,0 0 0 16,0 0-8-16,0 0-2 0,9 4 12 0,-9-4 1 15,0 0 1-15,4 11-2 0,-4-11-6 16,4 8-5-16,-4-8-4 0,8 10-8 0,-8-10 3 16,0 17-8-16,0-17-18 0,4 17 1 15,-4-17-9-15,0 19-12 0,0-8-1 16,0-11-11-16,-4 20-1 0,4-8-4 0,0-12-6 16,-4 20-6-16,4-11-30 0,0-9-48 15,-4 14-52-15,4-6-70 0,0-8-63 0,0 13-56 16,0-13-60-16,0 11-33 0,0-11-54 15,4 8-81-15,-4-8-59 0,4 6-377 16,-4-6-427-16</inkml:trace>
  <inkml:trace contextRef="#ctx0" brushRef="#br1" timeOffset="70049.85">12079 12273 2529 0,'0'0'-53'0,"0"14"32"0,0-14 36 16,0 0 31-16,0 14 27 0,0-14 21 0,0 0-1 15,0 14 16-15,0-14 9 0,0 0 26 16,0 17 3-16,0-17-7 0,4 15-9 0,-4-15-13 15,4 14-11-15,-4-14-7 0,0 16-14 16,0-16-4-16,0 18-11 0,0-18-29 16,-4 18-74-16,4-8-57 0,-4-1-72 0,4 0-82 15,-4 2-87-15,4-2-138 0,0 1-33 16,0 1 23-16,0-11-158 0,0 21-133 0</inkml:trace>
  <inkml:trace contextRef="#ctx0" brushRef="#br1" timeOffset="70233.91">12087 12607 1702 0,'4'13'62'0,"-4"-13"44"0,0 0 6 15,2 12 15-15,-2-12 10 0,4 10 10 16,-4-10 21-16,3 9-4 0,-3-9 13 16,4 15 10-16,-4-15 0 0,0 17-8 0,4-6-10 15,-4-11-14-15,0 19-16 0,0-6-12 16,0-13-11-16,0 20-11 0,0-9-18 16,0-11-62-16,-4 22-70 0,4-12-78 0,0-10-81 15,0 18-86-15,-4-10-118 0,1 0-128 16,3 1 24-16,0-9-257 0,0 18-258 0</inkml:trace>
  <inkml:trace contextRef="#ctx0" brushRef="#br1" timeOffset="74459.22">12100 11538 833 0,'0'0'245'0,"8"-8"-42"0,-8 8-21 16,0 0-31-16,0 0-19 0,0 0-12 0,6-8-13 16,-6 8-11-16,0 0-7 0,0 0 1 15,0 0 6-15,0 0 11 0,0 0 5 0,0 0-2 16,0 0-1-16,0 0 0 0,-6 42-1 15,2-32 3-15,4-10-5 0,0 25-4 16,0-12-6-16,0 1-5 0,0-1-15 0,0 1-3 16,0 0 3-16,0 2-13 0,0-1-8 15,0 0-5-15,-4-2-7 0,4 1-37 0,0 1-46 16,-3 0-48-16,3-2-62 0,-4 0-73 16,2 0-59-16,-2 0-156 0,-4 0-76 15,4-1 39-15,-4 0-116 0,3 1-91 16</inkml:trace>
  <inkml:trace contextRef="#ctx0" brushRef="#br1" timeOffset="74666.61">12036 11989 1677 0,'0'0'40'15,"0"0"22"-15,0 0 1 0,0 0-3 16,10 9 8-16,-10-9 23 0,0 0 17 0,4 12 14 16,-4-12 18-16,8 11 7 0,-4-4-3 15,1 1-20-15,-1 2 3 0,-4-10-6 0,4 21-7 16,0-10-5-16,-4 0-12 0,4-1-10 15,-4-10-7-15,0 23-9 0,0-13-10 16,4 3-41-16,-4-13-50 0,-4 23-54 0,0-12-66 16,4-2-70-16,0-1-72 0,0-8-172 15,-8 16-18-15,8-8 34 0,0-8-84 16,-9 15-35-16</inkml:trace>
  <inkml:trace contextRef="#ctx0" brushRef="#br1" timeOffset="75604.24">14982 11148 1660 0,'-21'0'101'0,"3"1"9"16,1 1 11-16,3-2 13 0,-1 1 8 0,15-1 18 16,-21 2 43-16,21-2 1 0,-10 0 12 15,10 0 12-15,0 0 4 0,0 0-7 0,70-2-9 16,1-4-6-16,13-1-10 0,24-3-11 16,10-1-22-16,39-3 0 0,16-1-16 15,9 0-7-15,0 0-12 0,4 1-3 0,0-2-5 16,8 0-12-16,0 0-3 0,-10 1-3 15,-8-3 9-15,-13 4-3 0,-12-3-5 0,-33 3-10 16,-9 1-5-16,-10-1-5 0,-16 1-7 16,-7 4-7-16,-14 0-4 0,-20 1-8 15,-5 3-2-15,-12-1-11 0,-7 2-9 0,-9-1-41 16,-9 2-56-16,0 3-68 0,0 0-76 16,-27-4-78-16,0 5-70 0,-4 2-79 0,-9 2-61 15,-23 5-201-15,-4 2-6 0,-9 2 97 16,-1 2-423-16,-7 5-496 0</inkml:trace>
  <inkml:trace contextRef="#ctx0" brushRef="#br1" timeOffset="75921.41">15550 11367 3042 0,'-52'5'44'0,"7"-1"8"16,10 0 11-16,2-2 21 0,8-1 38 0,6 0 45 15,3 1 1-15,4-4 12 0,12 2 13 16,0 0-4-16,0 0-1 0,55-23 0 0,9 10 0 15,15-2 12-15,10-2-17 0,12 2-14 16,17 2-5-16,26-4-12 0,-1 1-5 16,1 1-14-16,1 0-9 0,0 2-9 0,-1-2-11 15,1 0-10-15,-27 6-7 0,-2-2-8 16,-7 3-8-16,-8-3-6 0,-10 3-5 0,-8 0-4 16,-13 2-8-16,-8 0-4 0,-16 1 1 15,-11 3-10-15,-6-2-3 0,-7 2-18 0,-1 1-21 16,-4-1-41-16,-3 0-19 0,-4 1-44 15,-3 0-40-15,-7 1-37 0,0 0-29 0,0 0-34 16,0 0-19-16,-34 2-7 0,14 2-29 16,-3-1-27-16,-2 3-27 0,-2 0-22 0,-2-1-106 15,-1 1-136-15,-1-1 75 0,0 1-288 16,2-1-322-16</inkml:trace>
  <inkml:trace contextRef="#ctx0" brushRef="#br1" timeOffset="94243.27">10023 4558 515 0,'0'0'222'0,"0"0"-46"0,0 0-27 0,0 0-14 15,0 0-12-15,0 0-10 0,0 0-2 16,0 0-4-16,0 0 0 0,0 0 0 16,0 0 3-16,0 0 3 0,0 0 2 0,-8-16-1 15,8 16 0-15,0 0-1 0,-8-6-3 16,8 6-2-16,0 0 0 0,-13-10 8 15,13 10-5-15,-12-7-20 0,12 7 4 0,-13-8-4 16,5 5 2-16,-8-4-1 0,7 1 1 16,-9-1 0-16,3 1 1 0,-3-2 5 0,1-1 0 15,-1 3 1-15,-1-3-3 0,2 2-2 16,-9-2-3-16,9 1-2 0,-8-1-1 0,4 1-4 16,-5-1 14-16,1 0-6 0,0 0-6 15,0 1-6-15,3-2-7 0,-3 1-5 0,0 0-7 16,-4 1-3-16,4-3-4 0,0 3-4 15,-4 0-3-15,3 1-3 0,-1-1-3 0,0 4-6 16,2-3 0-16,-2 3-5 0,2-1-2 16,-5 1-3-16,1 2-2 0,-2 0-3 15,0-2-3-15,4 4 0 0,-2 0-1 0,4 0-2 16,0 4 0-16,0-2-3 0,-1-1-1 16,-1 4 1-16,4-4 0 0,-6 7-5 15,2-1 4-15,2-3-4 0,-2 6 4 0,-1-2 0 16,3 1-1-16,0 1 0 0,2-1 5 15,-1 4-3-15,1 1 4 0,2 0-6 0,2 1 9 16,-1 1-1-16,3 2 2 0,1 0 0 16,7 2 3-16,-5 1-14 0,6 0-2 0,4 0 11 15,0 1 5-15,3 2 3 0,2 0 3 16,3 2 3-16,2 2-3 0,0-2 6 16,2-1-2-16,3 0 5 0,1-1 7 0,3 1 4 15,3-3 2-15,-1 2 3 0,5 0 4 16,3-1 6-16,4-3 5 0,2-2-2 0,13 5 4 15,-5-6 0-15,12 1-1 0,-9-4-5 0,-1-5 0 16,-2-1-3-16,5-1 1 0,3-3 4 16,3-1 13-16,-1-2 4 0,22-1-2 15,1-3 1-15,0-1-3 0,-2-2-4 0,1-1-3 16,1-2-7-16,-4 0-4 0,-4-2-2 16,-2-1-5-16,-6 1-38 0,-12-2-17 0,-5 1 0 15,-6-1 0-15,0-1 0 0,-2-2 0 16,-6-1 0-16,-7 0 0 0,-1 0 0 0,-1-5 0 15,-7 0 0-15,3 1 0 0,-8 0 0 16,0-3 0-16,-4 2 0 0,-8-2 0 0,-2-2 0 16,-1-1 0-16,-11-1 0 0,-12-6 0 15,-3 4 0-15,-8 1 0 0,-1 6 0 0,-1 0 0 16,-3 3 0-16,11 4 0 0,4 6 0 16,6-1 0-16,4 3 0 0,0 0-84 15,3 1-209-15,5 3-72 0,1 1-65 0,3-3-74 16,-3 6-77-16,7 4-259 0,9-4 91 0,-18 2 97 15,18-2-604-15,-15 6-717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9:08.830"/>
    </inkml:context>
    <inkml:brush xml:id="br0">
      <inkml:brushProperty name="width" value="0.05292" units="cm"/>
      <inkml:brushProperty name="height" value="0.05292" units="cm"/>
      <inkml:brushProperty name="color" value="#FF0000"/>
    </inkml:brush>
  </inkml:definitions>
  <inkml:trace contextRef="#ctx0" brushRef="#br0">10213 6609 2151 0,'-12'1'199'0,"1"3"-60"16,1-4-40-16,10 0-34 0,-12 1-13 16,12-1-12-16,0 0 8 0,0 0 23 0,0 0 25 15,45-1 45-15,-14-3 22 0,35 0 19 16,13-3-3-16,16 1 4 0,18-2-2 16,5 4-5-16,8-1-10 0,35 3-11 0,1 0-4 15,13 2-8-15,-3 2-6 0,1-2-6 16,-1 0-12-16,-11 0 4 0,-27 0-3 0,-8 0-5 15,-8 2 0-15,-4-2 5 0,-17 0-7 16,-10 0 17-16,-15 0-11 0,-12 0 2 16,-17 2 4-16,-10-2 8 0,-4 0 1 0,-4 1 3 15,-8-1-8-15,-1 0-9 0,-6-1-13 16,-10 1-8-16,11 0-13 0,-11 0-8 0,0 0-7 16,0 0-8-16,0 0-6 0,0 0-8 15,0 0-3-15,-40-2-5 0,26 2-6 0,6 0-3 16,8 0-5-16,-21 0-11 0,13-2-12 15,8 2-16-15,-17 0-25 0,17 0-25 0,-14 0-29 16,14 0-22-16,-11 0-38 0,11 0-29 16,0 0-36-16,-14 0-39 0,14 0-31 0,0 0-30 15,-12 2-37-15,12-2-33 0,-5 6-35 16,-3-3-49-16,8-3-139 0,-12 8-26 0,6-4 87 16,-1 0-367-16,7-4-397 0</inkml:trace>
  <inkml:trace contextRef="#ctx0" brushRef="#br0" timeOffset="4944.82">14872 6996 976 0,'0'0'232'0,"0"0"-80"0,-18 2-25 15,18-2-19-15,-15 0-12 0,15 0-6 16,-18 0 4-16,18 0 1 0,-11 2 12 0,11-2 12 16,0 0 8-16,-18 1 9 0,18-1 10 15,0 0 4-15,-13 2-10 0,13-2 25 0,0 0 16 16,0 0 9-16,42 18 1 0,-7-15-4 15,27 2-11-15,14 0-13 0,7 1-7 16,14-3-14-16,11-1-12 0,7 4 6 0,11-1-13 16,31 0-11-16,2 4-12 0,-6 0-10 15,2-1-7-15,-6 2-7 0,-27-1-7 0,2-2-7 16,-2 0-6-16,-2 0-4 0,-5 0-7 16,-9-1-1-16,-7-4-2 0,-12 3 2 0,-7-3-2 15,-12-1-1-15,-18 1-8 0,-9 0 6 16,-10-2-1-16,-6 0 2 0,-2 1 1 0,-3-1 1 15,-3 2-2-15,-2-2 10 0,3 0-4 16,-18 0 2-16,19 0-8 0,-19 0-4 16,14 0-4-16,-14 0-1 0,0 0-4 0,0 0-6 15,0 0-2-15,0 0-1 0,0 0-1 16,0 0-4-16,0 0 1 0,0 0-2 0,0 0-14 16,0 0-22-16,0 0-29 0,-39-7-36 15,39 7-35-15,0 0-33 0,0 0-46 16,-12 0-37-16,12 0-29 0,0 0-24 0,0 0-44 15,0 0-26-15,0 0-30 0,0 0-90 16,-9 4-112-16,9-4 26 0,0 0-212 0,-8 8-270 16</inkml:trace>
  <inkml:trace contextRef="#ctx0" brushRef="#br0" timeOffset="7531.73">15610 12223 2199 0,'-23'0'31'0,"3"0"18"16,-1-3 23-16,0 3 18 0,3-2 19 0,1 0 16 15,1 0 14-15,3 2-3 0,13 0 8 16,-25-2-12-16,25 2 25 0,0 0 32 16,0 0 12-16,0 0 7 0,54 16-1 0,14-11-4 15,13 4-10-15,18-1 1 0,17 0-8 16,35 4-9-16,2-2-11 0,8 2 10 0,2 3-12 16,6-2-26-16,-1 1-6 0,-3-3-12 15,-10 4-12-15,-31-6-9 0,-6 1-9 16,-7 0-5-16,-9-2-6 0,-10 0-6 0,-11-2-8 15,-11 1-2-15,-18-2-8 0,-11-3-4 16,-8 3 2-16,-10-3-1 0,-6-2-10 0,-3 0-1 16,-14 0-5-16,0 0-6 0,0 0-3 15,0 0-23-15,0 0-35 0,-41-19-47 0,14 16-55 16,-4-4-71-16,-8 2-70 0,-7-3-62 16,-16 1-61-16,-4 3-40 0,0-3-31 15,2 2-149-15,-2 0-46 0,4-1 77 0,10 0-389 16,5 1-452-16</inkml:trace>
  <inkml:trace contextRef="#ctx0" brushRef="#br0" timeOffset="8400.77">12639 12350 2529 0,'-11'-2'-96'0,"11"2"27"15,-18-4 16-15,18 4 16 0,-10-3 11 16,10 3 5-16,0 0 13 0,0 0 26 0,0 0 24 16,0 0 22-16,35-7 11 0,-2 4 11 15,10-1 14-15,32-3 9 0,9 2 9 16,5 1 10-16,12 0 7 0,1 3 25 0,11-2 1 16,5-1-5-16,10 2-6 0,2 2-9 15,-4-3-12-15,0 1-5 0,-4 2-7 0,-8-1-12 16,-5 1-8-16,-9 1-8 0,-7-1-13 15,-11 0-3-15,-9 2-12 0,-20-2-3 16,-9 0-5-16,-9 0-4 0,-10 0-4 0,1 0-4 16,-1 0-7-16,-8 0-1 0,1 0 2 15,-7 0-6-15,-11 0-7 0,0 0-25 0,16-3-41 16,-16 3-49-16,0 0-53 0,0 0-55 16,-37-7-57-16,22 5-43 0,-7-1-105 0,-1 2-201 15,-6-4 56-15,-4 2 61 0,-2-3-201 16,-6 0-186-16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9:23.168"/>
    </inkml:context>
    <inkml:brush xml:id="br0">
      <inkml:brushProperty name="width" value="0.05292" units="cm"/>
      <inkml:brushProperty name="height" value="0.05292" units="cm"/>
      <inkml:brushProperty name="color" value="#FF0000"/>
    </inkml:brush>
  </inkml:definitions>
  <inkml:trace contextRef="#ctx0" brushRef="#br0">1192 3280 1445 0,'-23'12'190'0,"1"-3"-26"0,5-1-23 16,-3 1 7-16,3-1 6 0,1 0 1 0,1 0 4 15,-1-1 10-15,1 0 14 0,3 0 15 16,1-2 0-16,3 0 16 0,8-5 16 0,0 0 18 15,0 0 2-15,0 0 32 0,0 0-25 16,56-22 3-16,-4-4-10 0,11-7-6 16,8-3-14-16,3-8-14 0,5 0-15 0,1-1-15 15,1-3-17-15,-3 0-11 0,3 2-14 0,-3 3-16 16,-3 1-11-16,-1 4-12 0,-4 2-11 16,-6 1-8-16,-2 4-12 0,-8 4-6 15,-4 1-12-15,-13 8-19 0,-8 4-36 0,-6 2-59 16,-5 5-62-16,-9-1-87 0,-3 4-89 15,-6 4-67-15,0 0-63 0,0 0-64 0,-52 31-73 16,3 1-180-16,-7 9 66 0,-10 4 71 16,-9 7-435-16,-26 13-514 0</inkml:trace>
  <inkml:trace contextRef="#ctx0" brushRef="#br0" timeOffset="233.09">924 3555 3117 0,'-25'13'107'0,"8"-3"-19"0,1-4 7 15,5 1 18-15,3-3 27 0,8-4 37 16,-10 5 28-16,10-5 33 0,0 0 47 15,0 0 11-15,66-24 18 0,-6 0 1 0,12-8-12 16,11-3-20-16,28-14-21 0,-3-2-21 16,7-1-22-16,-5-2-18 0,0-1-22 0,-1 1 0 15,-4 2-17-15,-20 7-15 0,-2 5-19 0,-7 3-10 16,-5 1-18-16,-7 5-3 0,-7 3-15 16,-7 6-82-16,-13 5 0 0,-10 4 0 15,-8 4 0-15,-3 1-3 0,-5 4-173 0,-5 3-86 16,-6 1-108-16,0 0-114 0,0 0-119 15,-46 28-236-15,-3-3 66 0,-5 1 113 0,-8 1-708 16,-8-2-821-16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49:47.195"/>
    </inkml:context>
    <inkml:brush xml:id="br0">
      <inkml:brushProperty name="width" value="0.05292" units="cm"/>
      <inkml:brushProperty name="height" value="0.05292" units="cm"/>
      <inkml:brushProperty name="color" value="#FF0000"/>
    </inkml:brush>
  </inkml:definitions>
  <inkml:trace contextRef="#ctx0" brushRef="#br0">18298 3773 1085 0,'0'0'210'16,"2"-15"-54"-16,-2 15-15 0,-2-19-15 16,2 19 4-16,-2-15 5 0,2 15-7 0,-6-14-4 15,6 14 5-15,0-11 4 0,0 11-1 16,0 0-2-16,-4-11-8 0,4 11-12 15,0 0 13-15,0 0 30 0,0 0 14 0,-19 24 6 16,11-1 4-16,-3 12 5 0,-5 20 3 16,-1 9-3-16,1 2-6 0,1 7 0 15,-3 0-8-15,1-1-4 0,3 4-31 0,1 2-5 16,-1 0-1-16,2 0-5 0,5-2-10 0,-3 1-7 16,0-5-7-16,2-1-9 0,-1-2-4 15,1-2-10-15,4-8-2 0,-4-1-8 16,3-13-4-16,1-7-9 0,-2-5-6 0,4-5-4 15,-2 0-6-15,2-9 2 0,-2 0-1 16,2-2-17-16,-2-4-35 0,4-2-60 0,-3-3-81 16,3-8-85-16,-4 6-59 0,4-6-66 15,0 0-57-15,0 0-110 0,-16-20-167 0,10 9 66 16,1-1-427-16,-5-3-532 0</inkml:trace>
  <inkml:trace contextRef="#ctx0" brushRef="#br0" timeOffset="380.1">16749 5049 2877 0,'-25'2'68'0,"2"-2"27"0,8 0 26 15,1-2 15-15,6 0-8 0,8 2-12 16,0 0 2-16,0 0 20 0,54-15 27 0,26-1 25 15,34-1 6-15,49-9 8 0,25-2 8 16,37-2 25-16,67-9-3 0,13-2-15 0,14 8-26 16,1-3-11-16,0 8-11 0,-2 3-3 15,-4 5-6-15,-66 7-7 0,-2 3 0 0,-2 3-5 16,0 4-9-16,-5 3-9 0,-13 5-10 16,-7 0-6-16,-4 2-8 0,-9 2-11 15,-16-1-8-15,-16 5-9 0,-23-4-9 0,-36-2-6 16,-16-1-6-16,-16-2-7 0,-11 0-2 0,-20 0-7 15,-17-2 2-15,-10 1-13 0,-8-3-18 16,-9 2-38-16,-6-2-58 0,-2 0-64 0,0 0-69 16,-44-7-69-16,9 3-68 0,-10-2-51 15,-21-1-83-15,-5-3-85 0,-3 3-215 0,-2-2 73 16,-5-1 97-16,-2-2-550 0,-9-1-632 16</inkml:trace>
  <inkml:trace contextRef="#ctx0" brushRef="#br0" timeOffset="4918.62">18120 4729 2839 0,'0'0'-210'0,"0"0"32"0,0 0 36 16,0 0 22-16,0 0 23 0,0 0 22 0,0 0 22 15,0 0 27-15,0 0 26 0,0 0 24 16,0 0 17-16,0 0 14 0,0 0 15 16,0 0 6-16,0 0 8 0,0 0-2 15,0 0 11-15,0 0-3 0,0 0 4 0,0 0 4 16,0 0-3-16,0 0-2 0,0 0-3 16,0 0 1-16,0 0-1 0,38-11 2 0,-38 11 12 15,16-11-8-15,-8 5-2 0,-1-1-1 16,3-1-11-16,0 1-8 0,1-2 3 15,-3 0 0-15,4 0 0 0,-1-1 1 0,1-3-2 16,-2 3-3-16,-1-2-4 0,1 0 2 16,0-3-3-16,1 2 1 0,-1 0-5 0,-2-2 0 15,0 2-6-15,1-1-3 0,-1 2-3 16,0-2-4-16,0 1-8 0,1 0-3 0,1-1-6 16,0 0 0-16,-1-1-3 0,1 2-3 15,0 0-3-15,-1-2-1 0,-1 2-1 0,2-1-4 16,-2-1 0-16,1 3-3 0,-1-1 0 15,0-2-3-15,-2 4 3 0,-1 0-1 16,3 0 3-16,0-2-2 0,-2 0 1 0,0 1 1 16,1-2-3-16,-1 0-1 0,2 0-1 15,0-2 0-15,-1 2-1 0,1 0 0 0,0-2-3 16,0 1 0-16,1 1 0 0,-1-2-1 16,2 0 1-16,-1 1-1 0,-1 0 0 0,0-2-2 15,2 0-1-15,-3 3 0 0,1-1 1 16,0 0-2-16,-2 2 1 0,-1 1 0 15,1-1-1-15,0 2 0 0,0-1 1 0,2 0-1 16,-4 2 0-16,1 1-2 0,-1-2 1 16,0 2 1-16,4-2-1 0,-6 2-1 0,-2 9 1 15,9-17 0-15,-3 7-1 0,-6 10 3 16,8-15-1-16,-6 8-3 0,-2 7 4 16,8-13-1-16,-8 13 2 0,6-13 1 0,-6 13-1 15,5-11-2-15,-5 11 1 0,6-9-3 16,-6 9 3-16,0 0-3 0,6-11 1 0,-6 11 0 15,0 0 1-15,6-9-2 0,-6 9 3 16,0 0-3-16,8-8 1 0,-8 8-2 16,0 0 1-16,0 0-1 0,9-9 2 0,-9 9 0 15,0 0-1-15,0 0-1 0,8-6-1 16,-8 6 1-16,0 0 1 0,0 0-1 0,0 0 0 16,12-5 2-16,-12 5-2 0,0 0 0 15,0 0 1-15,0 0 0 0,15 0 0 0,-15 0-1 16,0 0 3-16,0 0 1 0,20 1-3 15,-20-1 1-15,11 2-1 0,-11-2 0 0,0 0-1 16,16 6 3-16,-16-6-3 0,13 3 2 16,-13-3 2-16,10 6-2 0,-10-6 1 0,13 7 0 15,-13-7 0-15,12 8 2 0,-6-3-1 16,-6-5 2-16,12 10 0 0,-5-5-16 16,1 3 4-16,0-3-1 0,-2 4 4 0,1-2 1 15,1 1 2-15,2 0 1 0,-2 0 6 16,1 1-4-16,-1-2 2 0,0 2 1 15,1-1 3-15,-1 3-1 0,2-1 3 0,-2-1 0 16,3 2 0-16,-3 1 1 0,4-2 0 16,-3 1 0-16,3 1 3 0,-2-2-2 0,-1 0 1 15,1 1 2-15,0 1-5 0,-1-1 4 16,1 0-4-16,-2-1 1 0,2-2-2 0,-1 3 5 16,-1 0-2-16,2-3 1 0,-1 1-2 15,1-1 1-15,0 1-1 0,-3-1-2 16,5 3-1-16,-2-6 1 0,-2 4 0 0,1 0-1 15,1-2-1-15,-2 2 2 0,1-2-2 16,1 0 2-16,-2 1-5 0,0-2 1 0,1 1 0 16,-1 1 0-16,2-1 1 0,-1 1-5 15,1-1 6-15,2 1-1 0,-3-1 3 0,3-2-3 16,-2 3-1-16,1-2-2 0,1 2 2 16,0-4 0-16,-1 4 3 0,1-1-4 15,-1-1 3-15,-1 1 0 0,2 0-3 0,-1-1-3 16,-1 1 4-16,0-1-3 0,-1 0 4 15,1 0-3-15,0-3 5 0,0 3-1 0,1 1 2 16,-1-5-1-16,0 4 4 0,-1-2 1 16,3 1 0-16,0-1-2 0,-3 0-1 15,3-2 5-15,-1 4-5 0,3-4 2 0,-4 4-1 16,3-1-2-16,-1-2 0 0,0 2 2 0,1-2-5 16,-3 2 0-16,3-2 1 0,-1 3-2 15,0-3 0-15,-1 0 0 0,3 2-1 16,-5-2 1-16,5 0 3 0,-2 2-4 0,-1-3 1 15,1 2-1-15,0 1-1 0,-1-3 2 16,3 2 0-16,-1-2-1 0,1 1 2 0,1 0-2 16,-1 0-1-16,1-1-1 0,-1 0 3 15,0 1-5-15,1 0 5 0,-3-2 0 16,1 1 0-16,1-1 1 0,-1 1-3 0,-1-1 0 16,-12-1 2-16,25 2-1 0,-15-2 1 15,-10 0-1-15,23 2-1 0,-11-2 5 0,-12 0-3 16,21 1-2-16,-9-1 2 0,1 2-1 15,-13-2 3-15,26 0-2 0,-15 1 1 0,3-1 0 16,-14 0 0-16,23 2-1 0,-11-2 0 16,-12 0-3-16,21 0 4 0,-9 2-4 15,-3-2 0-15,1 1 1 0,2-1-3 0,-3 0 2 16,3 2 0-16,-12-2 0 0,19 1 1 16,-9-1-4-16,0 0 2 0,-1 1 0 0,3-1 1 15,-2 1 1-15,1-1 4 0,1 2-3 16,0-2 2-16,-1 1-3 0,-1-1-3 0,1 2 3 15,3-2 3-15,-2 0-6 0,-1 2 7 16,1-2-6-16,-2 0-1 0,3 2 1 0,-1 0 3 16,-12-2-3-16,23 0-2 0,-11 1 2 15,-12-1 0-15,21 1 5 0,-21-1-5 16,21 2 0-16,-9-2 3 0,-12 0-2 0,19 0 0 16,-7 2-1-16,-12-2 0 0,21 0 0 15,-7 2 0-15,-14-2 6 0,23 0-8 0,-11 1 5 16,-12-1-1-16,23 0-2 0,-9 2 0 15,-14-2 0-15,21 0 2 0,-10 0-4 16,-11 0 2-16,22 1-2 0,-11-1 4 0,-11 0-1 16,24 0-1-16,-24 0 7 0,19 0-9 15,-5 0 2-15,-3 0 2 0,-11 0-1 0,27 0-1 16,-13 0 0-16,-1 0 0 0,3 0-1 16,0 0 1-16,-1-1 3 0,-15 1-2 0,31 0 4 15,-17 0-4-15,-1 0-4 0,3 0 4 16,-3-2-3-16,-13 2 1 0,27 0 2 0,-13 0-2 15,1 0 1-15,-1 0 1 0,-14 0-3 16,27 0 5-16,-11 0-4 0,-1-1-1 0,1 1 2 16,-1 0-1-16,1 0 7 0,-1 1-4 15,3-2-2-15,-3 2 0 0,1-1 3 16,-1 0-4-16,1 0-1 0,-1 0 2 0,-1 0-2 16,1 0 2-16,1 0 1 0,-1 0-2 15,-1 0 4-15,1 2-3 0,1-2-1 0,-3 0 0 16,3 0 3-16,-1 0-1 0,1 0-3 15,-1 1 6-15,1-1-2 0,1 0-2 0,-3 2-2 16,1-2 2-16,3 1 0 0,-3-1 1 16,1 0-2-16,1 2 2 0,-1-2 1 15,-1 0 0-15,-1 0-1 0,3 0-1 0,-1 0 0 16,-1 2-1-16,3-2 0 0,-3 0 3 16,1 0-1-16,-3 0-4 0,3 0 8 0,-3 2 1 15,-13-2 2-15,26 0-3 0,-15 0 0 16,1 2 2-16,-12-2-2 0,25 1 3 0,-15-1 4 15,-10 0-7-15,21 1 5 0,-11 1-2 16,-10-2-2-16,19 0-2 0,-19 0 2 16,16 1 1-16,-16-1-4 0,13 1 0 0,-13-1 3 15,0 0-2-15,16 0 0 0,-16 0 3 16,0 0-7-16,11 1-28 0,-11-1-61 0,0 0-78 16,0 0-90-16,0 0-95 0,0 0-96 15,0 0-239-15,0 0 12 0,-40-1 55 0,40 1-412 16,-30 0-506-16</inkml:trace>
  <inkml:trace contextRef="#ctx0" brushRef="#br0" timeOffset="37911.33">12703 3355 514 0,'-17'4'106'0,"-1"0"-24"0,7-3-5 16,-3 1 6-16,14-2-5 0,-17 2 5 0,17-2 2 15,-20 3 11-15,20-3 19 0,-9 1 13 16,9-1 4-16,0 0-12 0,-16 3-11 0,16-3-3 15,0 0 1-15,0 0 11 0,0 0 11 16,0 0 12-16,45 14 8 0,-7-7 10 16,26-1-23-16,16 0 6 0,9-1 3 15,16 1-2-15,3 1-1 0,10-3-6 0,35 6-5 16,14-2-8-16,-2 1-7 0,3 1-7 0,-7-1-7 16,8 2 11-16,3-3-5 0,1 2-4 15,-7-3-5-15,-5 0-3 0,-4 0-4 16,-31-3-8-16,-8-1-1 0,-5-1-3 0,-9 1-5 15,-7-1-5-15,-11 1-1 0,-11-1-6 16,-21 1-3-16,-9-1-7 0,-10-2-1 16,-2 1 2-16,-8 0 1 0,-4-1 1 0,-1 0 4 15,-1 1-2-15,-3-1-5 0,-1 0-1 16,-1 2-15-16,-14-2 8 0,21 0-9 0,-21 0 6 16,19 0-2-16,-19 0-5 0,16 0-5 15,-16 0-1-15,13 2-2 0,-13-2-4 0,0 0-4 16,14 0 1-16,-14 0-1 0,0 0-5 15,0 0 4-15,0 0-7 0,14 2-11 0,-14-2-25 16,0 0-19-16,0 0-17 0,0 0-21 16,0 0-27-16,0 0-16 0,0 0-13 0,0 0-21 15,0 0-21-15,0 0-21 0,0 0-20 16,0 0-36-16,0 0-40 0,-29 8-42 16,29-8-56-16,-22-6-172 0,9 10-11 0,-3-8 50 15,-1 4-142-15,-7 0-166 0</inkml:trace>
  <inkml:trace contextRef="#ctx0" brushRef="#br0" timeOffset="58695.76">18180 6100 1055 0,'-6'-22'11'0,"0"3"14"0,0 1 15 16,2 2 14-16,0 1 9 0,1 4 27 0,1 0-4 16,2 11-10-16,-6-19-5 0,6 19-7 15,-2-12-3-15,2 12 22 0,0 0 31 0,0 0 19 16,25 60 16-16,-13-1 18 0,-5 11 15 15,-3 16-12-15,-4 11 39 0,-7 12 11 16,-7 29 10-16,-5-4 4 0,-5-2 7 0,-1-1-7 16,0 4-3-16,-2-2-26 0,4-2-12 15,-1-4-11-15,5-22-14 0,2-3-14 0,1-5-16 16,4-4-11-16,3-5-10 0,1-4-7 16,2-5-10-16,4-8-16 0,2-5-22 15,-2-17-36-15,2-10-47 0,0-8-67 0,0-7-71 16,0-2-74-16,-6-6-98 0,3-9-95 15,-5-5-224-15,-6-5-4 0,-3-5 87 16,-8-5-396-16,-4-7-440 0</inkml:trace>
  <inkml:trace contextRef="#ctx0" brushRef="#br0" timeOffset="59014.85">16056 8125 2933 0,'-49'-8'120'0,"12"4"16"16,8-1-13-16,4 3-9 0,12-3-12 0,5 2-10 16,8 3-10-16,0 0 2 0,79-23 10 15,3 3 15-15,18-1 13 0,48-11 12 0,28-1 9 16,31-5-3-16,67-5-2 0,30-5-8 16,25 4-13-16,14-3-14 0,30 6-21 15,10 6-9-15,13 5-3 0,7 5-8 0,6 7-5 16,5 8 16-16,-5 7-11 0,-4 7-3 15,-15 9-2-15,-18 4-9 0,-21 7 0 16,-24 4-6-16,-32 0 0 0,-84-5-8 0,-29 0-7 16,-29-3-31-16,-42-6-42 0,-20-5-24 0,-22-1-30 15,-24-8-40-15,-22-1-38 0,-15-6-53 16,-16-1-64-16,-11-5-70 0,-30-9-154 0,-15-6-89 16,-13 0 52-16,-14-1-376 0,-31-5-412 15</inkml:trace>
  <inkml:trace contextRef="#ctx0" brushRef="#br0" timeOffset="60842.89">18040 7539 2470 0,'-6'-8'-72'0,"6"8"22"0,0 0 23 16,0 0 27-16,-7-7 22 0,7 7 18 0,0 0 11 15,0 0 6-15,0 0 3 0,-8-9-2 16,8 9 0-16,0 0-3 0,0 0-2 0,0 0 10 16,0 0 25-16,0 0 8 0,0 0-13 15,0 0 5-15,35-4 8 0,-20 4-2 16,7 0-1-16,3-2-7 0,8 0 0 0,2 1-4 15,11-1-3-15,3-3-4 0,14 0-5 16,-1-2-1-16,2 1-6 0,-11-1-4 16,-7 4-6-16,18-3-3 0,-13-1-10 0,-5 2 6 15,-1 2-9-15,-1-3-4 0,3 3-4 16,1-3-1-16,14 1-4 0,0-1 2 0,4-2-6 16,0 2-2-16,2-2-2 0,0 0-1 15,0 1-2-15,-3 1-1 0,-3-1-1 16,-2 0-3-16,-11-1 1 0,-6 4-2 0,-5-1 0 15,-5 1 2-15,2-2 0 0,-6 3-2 16,2-2 2-16,2 2-1 0,-4-4 0 0,2 3 1 16,0-2 1-16,-4 3-3 0,2-4 2 15,1 1 0-15,-3-1 2 0,0 0 4 16,0 0-1-16,-2-2 5 0,2-1-2 0,0-1-2 16,-1 0 3-16,1 2-1 0,-2-4 1 15,-2 2 0-15,0-2-1 0,3 0 0 0,-5 1-4 16,0-2 2-16,1 0-1 0,-3 1 2 15,2-1-5-15,-3-2-2 0,1 1 0 0,0-1-1 16,1-2 1-16,-1-1-6 0,1-2 0 16,3-1 1-16,-2-3-2 0,2 0 0 15,1-1 1-15,7-10 0 0,-6 6-2 0,-6 3 1 16,4 3-2-16,-3-2 0 0,-1 1 1 16,-1 4 2-16,-3 2 2 0,1-1 1 0,-1 1 5 15,-1-2 7-15,-1 5 7 0,1-4 3 16,-1 1 1-16,1-2 0 0,0 1-1 0,-1-3-1 15,1 0-2-15,3-3-4 0,-1 1 1 16,-1-3-3-16,3 3-2 0,-3-3-2 16,3 3 0-16,-5 2-3 0,1 1 8 0,1-1-2 15,-3 2 2-15,1 0 3 0,-1-1 4 16,2 3 4-16,-1-3 2 0,-1 0-3 0,1 1-5 16,1-1-1-16,-1-2-2 0,5-1 1 15,-1-3-2-15,3 2-3 0,1 1 1 0,0 0-2 16,3-1 0-16,-1 2 0 0,0 3-3 15,2-1-1-15,-5 7 4 0,-3-1-5 16,3 3-1-16,-5 0 1 0,-1 4-1 0,-1 0-3 16,3 0 0-16,-3 2-1 0,3 1 0 15,1 3-2-15,3-1 2 0,1 2-3 0,-2 2 2 16,5-1-1-16,-3 2 2 0,2-1-4 16,-4 4 2-16,5 0-5 0,-3 1 5 0,-4 1-2 15,3-1 1-15,-1 3 1 0,-3 1-2 16,-1 0 1-16,3 3 0 0,-7-2 1 0,5 2-3 15,-5 1 2-15,1-2 2 0,0 6-5 16,-5-4 7-16,5 4-4 0,2 0 0 16,-5 0 1-16,1 4 6 0,0 0-6 0,1-1 2 15,1 2 1-15,-4-1 1 0,1 1-1 16,1 0 5-16,-2 0 3 0,0 0 7 16,-1 2 0-16,1-2 22 0,0 0-5 0,0 0 0 15,-1 2 0-15,3-2 0 0,-2 2-23 16,0-2 8-16,-1 0-6 0,3-2 0 0,0 2 1 15,-1 3-2-15,-1-4 0 0,4-1 6 16,1 1 0-16,-1 1-3 0,2-2 0 16,-1 2 5-16,3-3-5 0,1 1 12 0,0 0-6 15,3 3-3-15,-3-3 5 0,7 0-2 16,-5 1-6-16,0-1 2 0,3 1-1 0,-5-2-2 16,0-1 1-16,-1 2-4 0,1-2-1 15,1 1-4-15,-3 0 1 0,3 1 0 16,-1 0 3-16,5 1-5 0,-3-1 0 0,-2-2-3 15,3 1 2-15,-3 0 0 0,3-1-1 0,-3-1-5 16,0 0 8-16,3-1-2 0,-1 0 0 16,1 0-1-16,-1 0 4 0,0-2-1 0,3 2 2 15,-1-3 3-15,-2 2 4 0,5-1-2 16,-5 0 1-16,2 1-4 0,1 0 7 16,-3-3-9-16,2 0 0 0,1-1 2 0,-3 1-2 15,0-4-5-15,-1 0 1 0,1 2-2 16,1-2 2-16,-1-1 0 0,0 0-3 0,3 1 0 15,-1-3 1-15,4 3 0 0,-2-3-1 16,-1 0 2-16,5 1 2 0,-8 0 4 0,5 0-1 16,-7-3 1-16,4 4 1 0,-1-3 0 15,-1 2-1-15,0-3 2 0,-1 4-2 0,1-2-1 16,3-2 3-16,-1 2 2 0,-2-1-4 16,3-1 1-16,-1-1-2 0,-2 1 2 0,3-1-4 15,-3-1-1-15,-2-1-1 0,1 0 1 16,-1 0-19-16,-3-1-51 0,-1-3-71 15,1 1-95-15,-2-3-112 0,-7-3-104 0,-1-1-121 16,-4 1-251-16,-7-4 50 0,-3 0 115 16,-11-4-611-16,-7 1-720 0</inkml:trace>
  <inkml:trace contextRef="#ctx0" brushRef="#br0" timeOffset="63460.17">19071 6004 3161 0,'-2'-21'-136'16,"2"21"27"-16,0 0 15 0,0-14 6 15,0 14 10-15,0 0 18 0,0 0 36 0,0 0 27 16,0 0 15-16,0 0 11 0,0 0 8 16,14 49 5-16,-10-29-1 0,-2 1-1 15,-2 1-3-15,0 2 0 0,0 0-6 0,2 1-2 16,-2-2-13-16,1 4-41 0,1-1-56 15,0 4-73-15,-2 0-63 0,0-2-171 16,0 4-87-16,-2-3-67 0,-1 0-44 0</inkml:trace>
  <inkml:trace contextRef="#ctx0" brushRef="#br0" timeOffset="63596.19">19036 6811 1496 0,'0'0'7'15,"-4"15"17"-15,4-15 1 0,-4 11 6 0,4-11 5 16,0 0 6-16,-1 12-1 0,1-12-2 15,0 0-3-15,0 19-3 0,0-19-5 16,1 16-16-16,1-5-56 0,0 1-63 0,0 0-121 16,0 0-273-16,-2 2-5 0</inkml:trace>
  <inkml:trace contextRef="#ctx0" brushRef="#br0" timeOffset="63761.23">19118 7255 1470 0,'-2'20'53'0,"2"-20"-2"0,0 16 1 15,-4-8 6-15,4-8 13 0,-6 19 6 0,0-8 1 16,6-11-5-16,-8 18-7 0,5-8-5 16,1 0-9-16,-2 1 2 0,4-11-18 15,-4 20-35-15,2-10-42 0,2-10-54 16,0 20-44-16,-2-8-65 0,2-1-400 0,0 1-102 16</inkml:trace>
  <inkml:trace contextRef="#ctx0" brushRef="#br0" timeOffset="63856.26">19013 7648 1614 0,'-4'8'-37'15,"4"-8"11"-15,-4 13 8 0,4-13 13 16,0 0 7-16,-2 15 6 0,2-15-2 0,0 0-2 16,-2 14-10-16,2-8-51 0,0-6-90 15,0 0-209-15,-2 12 22 0,2-12 150 0</inkml:trace>
  <inkml:trace contextRef="#ctx0" brushRef="#br0" timeOffset="64695.45">20949 3408 1070 0,'0'0'81'0,"0"0"4"0,-8-9 5 16,8 9-2-16,0 0 0 0,0 0-5 0,0 0-4 15,0 0 9-15,0 0 13 0,0 0-4 16,0 0-4-16,-13 28-5 0,13-15-10 0,-2 4-6 16,0 6-5-16,2-1-8 0,0 7-3 15,0 1 6-15,0 4-33 0,2 4-50 16,-2 1-48-16,2 3-51 0,0 2-35 0,0-3-21 15,-2 1-31-15,-2-4-408 0,0-3-112 16</inkml:trace>
  <inkml:trace contextRef="#ctx0" brushRef="#br0" timeOffset="64816.47">20914 4116 1617 0,'-4'26'-42'0,"2"-8"30"0,0 1 26 15,2-6 33-15,0 0 24 0,-2-3 6 16,2-10 10-16,-2 19 2 0,2-19-4 16,0 21-4-16,-1-12-6 0,1-9-6 0,0 21-7 15,0-10-6-15,1 3-3 0,-1-1-16 16,0 2-48-16,2 1-64 0,0-1-59 15,-2 1-88-15,0 1-161 0,0 2-175 0,-2 2-61 16</inkml:trace>
  <inkml:trace contextRef="#ctx0" brushRef="#br0" timeOffset="64945.37">20879 4741 1575 0,'-2'16'34'0,"2"-3"20"0,2-2 19 0,-2-11 14 16,2 18 4-16,-2-18 2 0,2 13-5 15,-2-13-8-15,6 14-5 0,-6-14-7 16,6 11-8-16,-6-11-18 0,7 11-65 0,-3-7-84 15,0 1-96-15,-4-5-206 0,6 12-162 16,-2-6-72-16</inkml:trace>
  <inkml:trace contextRef="#ctx0" brushRef="#br0" timeOffset="71702.42">12261 7132 652 0,'12'-32'108'16,"0"4"-28"-16,-3 4-19 0,3 2 3 15,-2 1 18-15,1 1-2 0,-1-4 23 0,1 1 10 16,3 3 12-16,-6-2 10 0,5 3 10 16,-1 2 3-16,-4 3-6 0,1 0-5 15,-1 3-6-15,4 4 4 0,-12 7 3 0,13 0 22 16,-13 0 16-16,10 20 12 0,-10 1 5 16,0 3-1-16,-2 7-1 0,-6 7-4 0,-5 12-9 15,-3-3-9-15,3-7-11 0,1-6-15 16,-1-3-13-16,1 0-14 0,4-6-10 15,-2-3-8-15,7-3-10 0,-5-2-8 0,4-5-5 16,-2 1-2-16,2-3-8 0,4-10-7 16,0 0-3-16,0 0-10 0,0 0-5 0,0 0-3 15,0 0-2-15,29-19-8 0,-19-5-3 16,2-7-1-16,5-16-7 0,1-3-2 16,3-2-2-16,-2 4 15 0,-1 1-7 0,-5 14-5 15,-1 7 1-15,-4 5 0 0,1 4-6 16,-1 2 0-16,-4 4-3 0,4 4 1 15,-8 7-2-15,6-5 2 0,-6 5-1 0,0 0-1 16,0 0 0-16,0 0-1 0,0 0-1 16,0 29 2-16,0-29-1 0,0 15-1 0,0-15 0 15,7 19 2-15,-3-11 1 0,2-2-2 16,2 1 1-16,-1-3-1 0,7-1-1 0,2-3-1 16,-3 0 1-16,8-5-4 0,-1-1 8 15,-3-2-1-15,1-3-4 0,3-4-1 0,-4 0 0 16,3-6 0-16,-7 3-2 0,5-1-1 15,-3 1 2-15,-1 1-2 0,-6 2-1 0,5 0 0 16,-5 2 0-16,0 4 5 0,-2 1-2 16,1-1-5-16,-7 9-1 0,0 0 11 0,0 0 15 15,0 0 11-15,0 0 2 0,-21 45 2 16,5-19 1-16,-1 5-10 0,-8 12 5 16,0 0-4-16,3 1 0 0,1-2-2 0,0-7-3 15,9-3-9-15,-2-4-58 0,5-4-65 16,1 0-69-16,4-6-73 0,0 2-74 0,0-5-69 15,8 0-48-15,0-3-153 0,0-3-51 16,6 3 37-16,-3-7-318 0,7 1-406 16</inkml:trace>
  <inkml:trace contextRef="#ctx0" brushRef="#br0" timeOffset="71998.58">12972 7120 2503 0,'4'-8'-47'15,"-4"8"25"-15,0-14 24 0,0 14 26 16,0 0 24-16,-7-16 13 0,7 16 3 0,-10-6 0 15,10 6 16-15,-18-5-4 0,18 5 1 16,-19-1-12-16,19 1-1 0,-21 6 1 16,7-1-6-16,6 1-1 0,-3 1-4 0,-3-1-4 15,5 3-6-15,-3 1-3 0,4-1-4 16,0 1-2-16,-1-1-8 0,5-1 6 16,4-8-5-16,-4 17-6 0,4-17 1 0,0 15-4 15,0-15 5-15,8 11-5 0,-8-11-1 16,4 10-5-16,-4-10 2 0,0 0 3 0,5 11-6 15,-5-11-3-15,0 0-4 0,0 0-1 16,0 0-8-16,0 0-19 0,0 0-26 0,0 0-31 16,0 0-32-16,0 0-35 0,0 0-32 15,-13 2-32-15,13-2-26 0,0 0-39 16,0 0-101-16,0 0-76 0,0 0-174 0,0 0-121 16</inkml:trace>
  <inkml:trace contextRef="#ctx0" brushRef="#br0" timeOffset="72888.48">12812 7193 1709 0,'7'-10'16'0,"-7"10"21"0,0 0 21 0,0 0 15 16,0 0 15-16,0 0 11 0,0 0 13 16,0 0 0-16,10-8-2 0,-10 8 2 15,8-5-2-15,-8 5 4 0,17-8-2 0,-3 3-3 16,1-3-11-16,-1 1-2 0,1 0-3 16,3 0-18-16,-5-1 0 0,3 0-13 15,-3 2 0-15,-1-3-13 0,-2-1 5 0,1 2 1 16,-3 0 10-16,-2-1 12 0,2 1-24 15,-8 8 0-15,0-16-4 0,0 16 3 0,-18-12 1 16,7 9-1-16,-7-1 11 0,1 4-1 16,-5 2 6-16,-1 1 3 0,2 2 3 15,-4 2 0-15,0 5-3 0,-1 1 1 0,1 3 1 16,2 2-5-16,0 4 0 0,1-4-4 16,5 1-3-16,5-1-5 0,-1 3 0 0,9-6-8 15,0 2-3-15,4-2-6 0,0-2 12 16,8 0 0-16,-1-3-4 0,7 1-9 15,3-2 1-15,3-4 0 0,1-1-6 0,0 0-3 16,5-4-4-16,-1 0-3 0,6-4-4 16,-2 0 0-16,0-1-2 0,4-3-2 0,-8 1 0 15,4 0-4-15,-4-1 0 0,1-2-1 16,-5 1-1-16,0-4-2 0,-3 4 1 16,-1 0-3-16,1-2 1 0,-7 3 0 0,5-2-1 15,-7 1 0-15,3 1-4 0,-6 1-1 16,2 2 3-16,-1 1-3 0,-7 4-1 0,0 0-1 15,0 0 2-15,0 0-6 0,0 0 5 16,0 0 1-16,-33 21 1 0,26-11-2 16,-11 2 2-16,8-1 0 0,-5 0-2 0,5 1 0 15,-1-1 3-15,3 1-2 0,-2-3 0 16,6 0 0-16,4-9 1 0,-7 15 5 0,7-15-4 16,0 12 1-16,0-12 0 0,11 10-2 15,-7-7 2-15,2 1-1 0,-6-4 0 0,17 2-2 16,-9-2 1-16,-8 0 0 0,12 0-2 15,-12 0 3-15,17-2-2 0,-17 2 2 0,8-4 0 16,-8 4-3-16,10-2 1 0,-10 2-1 16,0 0-4-16,7-6 6 0,-7 6-4 0,0 0 1 15,8-3 2-15,-8 3-1 0,0 0 0 16,0 0-3-16,8-4 2 0,-8 4-2 16,0 0-3-16,10-3 5 0,-10 3 1 0,13-3-2 15,-5 1 0-15,-8 2 0 0,15-2 2 16,-5-2-2-16,-2 3 1 0,1 0 0 0,-9 1 0 15,16-3-1-15,-6 1 3 0,-10 2-6 16,7-1 3-16,-7 1 2 0,12-1-1 16,-12 1 0-16,0 0 3 0,0 0-1 0,10 0-1 15,-10 0 1-15,0 0-2 0,0 0 2 16,0 0 1-16,0 0 1 0,0 0 0 0,15-3 1 16,-15 3-3-16,10-7 2 0,-2 1-2 15,1 1 0-15,3-1 0 0,2-1-2 16,-7 0 2-16,7-1-2 0,-6 2 1 0,3 0-2 15,-1 3-2-15,-10 3 1 0,15-6 1 16,-15 6 1-16,0 0 4 0,18 2-3 0,-18-2 4 16,8 10-2-16,-8-10-1 0,5 9-34 15,-5-9-62-15,4 13-69 0,0-7-75 0,0-1-84 16,2 1-86-16,-6-6-179 0,8 9-48 16,-4-5 39-16,-4-4-313 0,19 4-391 15</inkml:trace>
  <inkml:trace contextRef="#ctx0" brushRef="#br0" timeOffset="73049.96">13784 7162 2696 0,'0'0'48'0,"6"-12"18"0,-6 12 11 15,6-6 3-15,-6 6 11 0,10-6 22 0,-10 6-17 16,17-6 9-16,-1 2-8 0,-3 4-6 16,9-1-4-16,-1-1-11 0,4 2-40 0,0 2-72 15,-3-2-90-15,11 1-105 0,-12-1-120 16,4 0-182-16,-4 0 11 0,-3-3-145 0,-3 2-162 15</inkml:trace>
  <inkml:trace contextRef="#ctx0" brushRef="#br0" timeOffset="73287.33">14118 7000 2043 0,'-8'-7'85'16,"-2"-1"1"-16,10 8 2 0,-7-7 2 16,7 7 1-16,0 0 14 0,0 0 12 0,0 0 10 15,0 0 8-15,0 0-10 0,50 16-7 16,-21-3-3-16,4 4 0 0,-2 2 4 15,-2 0-16-15,0 1 3 0,-4 0 10 0,-7-3 10 16,-5 2 14-16,-7 0 7 0,-6-4-6 16,-6 4-9-16,-11 0-12 0,-8 2-12 0,-4-3-11 15,-18 7-10-15,1-2-7 0,7-6-13 16,10-4-45-16,4-2-81 0,-1 1-94 0,9-5-120 16,3-5-163-16,3 1-225 0,7-1 48 15,4-2 93-15,0 0-309 0,0 0-314 16</inkml:trace>
  <inkml:trace contextRef="#ctx0" brushRef="#br0" timeOffset="74908.82">15023 6597 2252 0,'15'-26'-23'16,"-3"6"25"-16,0 0 25 0,-5 7 39 0,1 1 30 16,-2 4 19-16,-2-1 9 0,-4 9 6 15,8-13 4-15,-8 13 13 0,0 0-1 0,0 0 21 16,0 0 10-16,0 0 9 0,-20 46 19 15,8-15-4-15,-7 18-7 0,0 5 0 16,-3 3-7-16,3 3-16 0,-2 1-13 0,1-1-16 16,3-1-13-16,-1-5-13 0,1 1-11 15,2-6-44-15,3-11-78 0,-2-7-97 16,7-6-102-16,-1-2-126 0,-2-6-109 0,6-3-225 16,-5-2 54-16,1-3 63 0,-2-4-330 15,0-2-370-15</inkml:trace>
  <inkml:trace contextRef="#ctx0" brushRef="#br0" timeOffset="75520.96">14618 7132 2421 0,'-4'-20'-3'0,"0"3"12"0,4 1 13 16,6 2 21-16,-2 0 24 0,3-1 34 15,9-2 11-15,1 0 9 0,9 0-24 0,3-2-2 16,6 4-8-16,15-6-8 0,8 3-7 16,2 2-5-16,4 1-8 0,-2 2-7 0,-2 3-5 15,-9 1-6-15,-9 2-3 0,-1 2-3 16,-8 0-3-16,0 1-4 0,-2 0-2 0,-10 1-3 15,4 0-2-15,-5 2-2 0,-3-2 1 16,-5 3-6-16,-12 0 3 0,17 0-7 16,-17 0 2-16,0 0 5 0,0 0 4 0,0 0 9 15,-23 23 13-15,6-13 7 0,1-1 9 16,-3 4 4-16,-3 2 2 0,3-1-2 0,-2 0-2 16,5 0-2-16,-1 0-10 0,3-1-4 15,6 0-1-15,1 2-2 0,1-5-5 16,2 1-1-16,4 0-4 0,0-11-6 0,8 15-1 15,-3-8-1-15,7-2 0 0,-2-2-3 16,1 1-3-16,-1-3-1 0,0 0-5 0,-1-2 1 16,-9 1-2-16,26-5 1 0,-17 3-2 15,-1-3 3-15,4 0-6 0,-5-2-1 16,-1 2 1-16,2-1-3 0,-4 0 1 0,4 0-3 16,-8 6 2-16,6-10-3 0,-3 6 1 15,-3 4 1-15,8-9-3 0,-8 9-3 0,6-6 2 16,-6 6-1-16,4-7-2 0,-4 7 2 15,0 0-2-15,8-6 3 0,-8 6-1 16,7-3 3-16,-7 3 1 0,8-5-4 0,-8 5-2 16,10-6-3-16,-6 1-7 0,1 0-1 15,3-2-3-15,-8 7 0 0,14-16 0 0,-6 9 2 16,-5 0 4-16,7-3-1 0,-10 10 0 16,10-9 2-16,-10 9 0 0,6-11 1 15,-6 11 0-15,5-8-1 0,-5 8 0 0,0 0 2 16,0 0 2-16,0 0 4 0,0 0 6 15,0 0 4-15,6 22 4 0,-6-14 2 0,0-8 4 16,-6 24-1-16,4-13 5 0,-1 2-4 16,-1-1-3-16,2 1 0 0,-2-3 0 15,0 2 0-15,2-3-22 0,2-9-48 0,-6 17-59 16,2-12-79-16,4-5-105 0,0 0-112 16,0 0-198-16,0 0 22 0,0 0 73 0,0 0-196 15,0 0-202-15</inkml:trace>
  <inkml:trace contextRef="#ctx0" brushRef="#br0" timeOffset="75623.98">15722 6626 1886 0,'6'-16'45'16,"0"4"5"-16,-6 2-5 0,0 10-4 0,4-12-7 15,-4 12-28-15,0 0-54 0,0 0-66 16,0 0-115-16,0 0-355 0,0 0-84 0</inkml:trace>
  <inkml:trace contextRef="#ctx0" brushRef="#br0" timeOffset="75906.06">15748 6901 1701 0,'0'0'65'16,"0"0"11"-16,0 0 7 0,0 0 11 16,38-22 9-16,-26 9 3 0,3-6 8 15,3 0-1-15,-1-6-11 0,3-2-3 0,-1-1-4 16,8-13 0-16,-4-3 0 0,1 1 3 16,-3-5-6-16,4-2 9 0,-5 1 13 0,-1 3 23 15,-5 10 18-15,-3 8 8 0,-3 7-2 16,-2 5-16-16,-6 8-11 0,0 8 9 0,0 0 15 15,0 0 6-15,-39 23 18 0,18 2 0 16,-12 8-20-16,4 6-6 0,2 7 18 0,1-1-15 16,7 2-12-16,-2 1-12 0,11-7-14 15,0-4-10-15,4 1-10 0,6-7-25 0,4 6-83 16,4-7-101-16,4 3-111 0,-3-8-121 16,7 2-118-16,-6-3-214 0,3-6-45 15,-5-2 93-15,2-3-487 0,-7-4-581 0</inkml:trace>
  <inkml:trace contextRef="#ctx0" brushRef="#br0" timeOffset="78577.89">12352 8211 3150 0,'10'-18'-89'0,"-6"9"30"0,-4 9 40 16,4-16 17-16,-4 16 6 0,4-10 3 16,-4 10 17-16,0 0 19 0,0 0 23 15,0 0 38-15,-12 39 7 0,2-18 2 0,3 5-23 16,-7 5 2-16,-1 2 11 0,-3 12-8 15,1-9-1-15,1-3-7 0,3-1-10 0,1-2-7 16,2-7-6-16,-1-1-8 0,7-6-2 16,-2 1-6-16,-2-4 0 0,4-2-2 15,4-11-3-15,-4 10-5 0,4-10-6 0,0 0-2 16,0 0-3-16,0 0 13 0,26-43-7 16,-15 23-5-16,-1-3-3 0,2-2-2 0,1-6-2 15,-1-2-6-15,1 0-2 0,-1-1-3 16,2 4-2-16,1 1-2 0,-1 6 0 15,-7 4-5-15,3 1-1 0,-6 6-3 0,4 1 3 16,-4 6 1-16,-4 5 1 0,0 0 4 16,0 0 0-16,0 0 1 0,0 0 4 0,0 0-3 15,13 25 1-15,-13-25-2 0,0 15 1 16,0-15 1-16,4 14-1 0,4-7 1 16,-8-7-1-16,13 10 0 0,-5-8 0 0,-8-2 0 15,25 1-1-15,-7-4 0 0,-1-1 0 16,2-2-2-16,-1-1 3 0,-4-1-4 0,5 1 0 15,-6 0 1-15,1 0 3 0,-2 0 9 16,-3 3 11-16,3-1 5 0,-12 5 3 0,14-7-2 16,-14 7-2-16,7-3-2 0,-7 3-2 15,0 0 0-15,0 0 2 0,0 0 0 0,0 0-1 16,-21 38 0-16,9-23-3 0,-1 4-2 16,-9 6-1-16,1 0 0 0,4 4-2 0,-12 9-1 15,9-3-3-15,3-6-24 0,3 0-55 16,-1 0-74-16,5-3-68 0,2-2-75 15,4-3-88-15,4 0-109 0,4-3-175 0,4-1 36 16,0-4-335-16,1-2-428 0</inkml:trace>
  <inkml:trace contextRef="#ctx0" brushRef="#br0" timeOffset="79360.08">12887 8472 2784 0,'-8'-10'12'0,"-1"-2"23"16,-7 6 23-16,5 3 20 0,-3-1 16 15,-3 3-14-15,-1 1 10 0,3 0 4 0,-3 3-6 16,5-1-12-16,-3 3-8 0,6-2 9 16,-1 2-5-16,-1 0-5 0,12-5-5 15,-9 15-4-15,9-15-4 0,0 13-9 0,0-13 2 16,21 10-5-16,-8-7 1 0,9-2-11 16,-3-1-4-16,-1-1-3 0,3-2-2 0,0-1-2 15,-5 2-2-15,-3-2 0 0,1-3-2 16,-3 2-3-16,-7 1-5 0,0-3-1 0,-4 7 0 15,0-12-9-15,0 12 7 0,-11-10-2 16,11 10 4-16,-22-8-4 0,11 7 2 0,-7-1-1 16,18 2 1-16,-25 0-1 0,11 0 0 15,14 0 0-15,-17 0 0 0,17 0-1 16,-16 3 0-16,16-3 3 0,0 0-3 0,0 0 2 16,0 0 0-16,0 0 1 0,43 7-4 15,-22-6 3-15,5 1 2 0,-3-2-5 0,2-2 3 16,0 2-4-16,0-1 0 0,3 1 0 15,-5-2 2-15,-2-1-4 0,0 1 3 0,-3 1 0 16,-5-1 1-16,3 2 4 0,-2-1 0 16,-3-1 6-16,-11 2 0 0,18 0 0 15,-18 0-3-15,11 2-2 0,-11-2 0 0,2 6 0 16,-2-6 0-16,0 0-3 0,-2 11-1 16,2-11-1-16,0 0 2 0,-2 11 9 0,2-11-12 15,2 7 7-15,-2-7-4 0,10 4 1 16,-10-4-1-16,21-5 2 0,-9 0 0 0,5-2-3 15,1-1-2-15,1-3-1 0,2-4 1 16,1-2-1-16,-1-3 5 0,0-2 1 16,-3-2 0-16,1-1 4 0,-5-4 1 0,-1-3-1 15,-5 1 2-15,0 2 2 0,-8 3 9 0,6 4 6 16,-4 2 8-16,0 5-1 0,-2 0-5 16,-2 3-4-16,-6 8-3 0,8 4-2 15,-12 0 0-15,12 0 0 0,-17 16-1 0,5-1-1 16,2 4 1-16,-1 2 0 0,7 1-1 15,0-1 0-15,2 1 1 0,2 1-2 0,6 3 2 16,6-4-2-16,5 4 0 0,4-3-1 16,8-2-1-16,1-8-2 0,-5 0 2 15,4-7-4-15,-4 1-1 0,-4-4 0 0,-3-3-2 16,-3 0-2-16,-5-3-1 0,-2-1-3 16,-1-1 2-16,-7 5 6 0,0 0 6 0,0 0 10 15,-15-16 1-15,15 16 0 0,-18-1-2 16,18 1-5-16,-17 3 0 0,17-3-3 15,-12 13 2-15,12-13-6 0,-3 17-4 0,6-4-61 16,5 1-75-16,2 2-95 0,5 0-118 16,-1-1-119-16,5 3-266 0,-1-4 83 0,3-1 77 15,-4-3-344-15,1-3-386 0</inkml:trace>
  <inkml:trace contextRef="#ctx0" brushRef="#br0" timeOffset="80210.57">12290 9152 2625 0,'-13'-12'-10'0,"13"12"19"16,-8-9 1-16,8 9-1 0,0 0 9 15,0 0 21-15,0 0 28 0,-17 16 20 16,5-2 5-16,2 0 29 0,-5 7-5 0,-3 6-23 16,-3 0 4-16,4 3-3 0,-9 11 2 15,-3-2 2-15,12-6-6 0,-3-6-2 16,7-1-11-16,-1-7-6 0,3-1-8 0,3-5-4 16,2-2-2-16,2-2-5 0,4-9-3 15,0 0-8-15,0 0-3 0,0 0-5 0,47-20-3 16,-30 1-3-16,5-5-6 0,-1-1-1 15,0-2-3-15,-1 0-5 0,1 2 0 0,-4 0-5 16,-5 6 2-16,-2 3-2 0,1 1 5 16,-1 0-1-16,-2 6-1 0,-1-1 1 0,-3 1 1 15,2 3-2-15,-6 6-3 0,0-7 2 16,0 7-3-16,0 0 2 0,0 0-1 0,0 0 4 16,0 0-4-16,0 0-1 0,0 0 6 15,0 0-6-15,0 0 3 0,0 0-1 16,12 17 0-16,-12-17 1 0,21 0-2 0,-3-2-1 15,-1-1 0-15,-2-2-3 0,3 1 2 16,-1-1 0-16,-1-1-3 0,-3 0 1 0,-1 2 1 16,2-2 2-16,-3 2-3 0,-1 1 7 15,-2-1 1-15,-8 4 3 0,13-5-1 16,-13 5 2-16,8 0-2 0,-8 0 0 0,0 0 2 16,0 12-1-16,0-12 0 0,-4 14-3 15,0-5 2-15,-2 1-3 0,6-10-10 0,-3 22-42 16,-1-13-70-16,4 3-54 0,0-2-64 15,0 0-74-15,0-1-79 0,4 4-196 0,-1-4-17 16,1-1 63-16,2 1-198 0,-2 0-221 16</inkml:trace>
  <inkml:trace contextRef="#ctx0" brushRef="#br0" timeOffset="81647.66">13924 8315 2422 0,'0'0'-6'0,"-12"-12"20"0,12 12 14 15,-9-6 11-15,9 6 3 0,0 0 4 16,0 0 2-16,0 0 1 0,29-25-1 0,-12 20 0 16,12-2-6-16,0 0-5 0,4 2-4 15,2-1-2-15,-2 3 0 0,-2-2-6 0,-2 2-2 16,0-1-3-16,-7 4-1 0,-1 0 3 15,-6 0 9-15,-5 5 20 0,2 3 19 16,-5 1 19-16,-7 3 3 0,0 4-10 16,-3 6 3-16,-9 9 4 0,4 7 5 0,-3 18 8 15,1 4-3-15,10 3 0 0,0 4 8 16,4 5 5-16,7 0-4 0,3 1-6 0,3 0-4 16,1-1-5-16,-1-4-1 0,3-2-7 15,-5-6-5-15,-5-3 0 0,-2-13 9 0,-8-7 9 16,-4-6 13-16,-8 2 23 0,-9-5-4 15,-18 5-4-15,-7-10-31 0,-9-2-9 0,1-10-8 16,4-5-8-16,3-6-3 0,4-1-11 16,7-4-3-16,3 1-5 0,2 0-26 0,5-1-46 15,1-1-58-15,4 1-81 0,9 1-84 16,-5 0-96-16,11-2-91 0,-2 0-192 0,4 1-63 16,4 5 88-16,4-15-438 0,-4 15-513 15</inkml:trace>
  <inkml:trace contextRef="#ctx0" brushRef="#br0" timeOffset="84352.85">14484 8839 2016 0,'-14'11'249'0,"14"-11"-92"0,0 0-53 15,0 0-16-15,0 0 1 0,0 0 2 0,0 0-4 16,0 0-8-16,39-14 6 0,-21 6 0 15,1 3-16-15,2-1 0 0,3 4-10 16,-5 0-50-16,2 0-62 0,1 0-73 0,-3 4-86 16,-2-2-145-16,-3 0-165 0,3 0 47 15,-5-2-66-15,-12 2-45 0</inkml:trace>
  <inkml:trace contextRef="#ctx0" brushRef="#br0" timeOffset="84595.29">14748 8744 1547 0,'-8'-13'90'16,"0"0"16"-16,0 2 5 0,8 2 1 15,0 9-9-15,-5-15-7 0,5 15-6 0,0 0 0 16,5-16 5-16,7 11 2 0,2 4-1 16,-14 1-7-16,36 6-6 0,-12-2-7 0,-1 6-6 15,4-1 0-15,-4 0 3 0,1 4 10 16,-9 2 26-16,4-1 15 0,-9 0-3 16,-6 2 21-16,-4 0 1 0,-2 0-5 0,-8 1-4 15,-5 0-13-15,-1 2-11 0,-3-3-11 16,2-1-12-16,5-2-8 0,-2-1-40 15,3-3-84-15,3-2-74 0,2 2-107 0,2-3-112 16,4-6-243-16,0 0-14 0,10 12 76 16,-10-12-229-16,23 5-240 0</inkml:trace>
  <inkml:trace contextRef="#ctx0" brushRef="#br0" timeOffset="86102.67">15348 8796 1870 0,'0'-13'-87'15,"0"13"20"-15,0 0 7 0,0-15 9 0,0 15 6 16,0 0 6-16,0 0 9 0,-2-13 9 15,2 13 15-15,0 0 13 0,0 0 8 0,0 0 15 16,0 0 10-16,0 0 16 0,0 0 19 16,0 0 15-16,0 0 14 0,0 0 12 15,0 0 13-15,0 0 10 0,-17 25 5 0,17-25 37 16,0 0-3-16,0 0-8 0,0 0-35 16,0 0-15-16,31-19-11 0,-17 8-9 15,1 0-15-15,1-4-2 0,-1-2-14 0,3-1-7 16,1-7 14-16,2 1-9 0,-1 0-9 0,-3-4-3 15,0 2 7-15,-1-1 7 0,-4 4 19 16,-3 2 12-16,-3 4 5 0,4 0 0 16,-4 2-10-16,-3 3-10 0,-3 0-7 0,0 12-5 15,0-14-4-15,0 14 3 0,0 0 4 16,0 0 11-16,0 0 7 0,-40 33 11 16,26-3 4-16,-7 18 2 0,2 4 8 0,-3 2 2 15,5 6-1-15,-5 0-8 0,3 2-6 16,-2-1-5-16,-3-1-7 0,1 0-10 0,-2-1-7 15,-4-4-21-15,0-1 0 0,-2-4-5 16,4-6-6-16,-4-1-4 0,6-14-2 0,1-6-3 16,3-5-1-16,2-6-6 0,3-6 0 15,-1-4-8-15,3-4-2 0,14 2-10 0,-25-13 1 16,19 3-4-16,-2-3-2 0,6 1 0 16,0-4-6-16,4-4-8 0,2 1-12 0,2-3 1 15,6-1-5-15,3-1 9 0,3 1-5 16,7-2 1-16,0 0 1 0,12-4 1 15,0 2-1-15,-2 4 3 0,-6 4-6 0,2 0 1 16,-4 2-5-16,4-1-9 0,-2 2-1 16,-4 1-1-16,0 0-2 0,-3 2-3 15,-1 0-2-15,-2-1 2 0,-5 4 3 0,-1 0 4 16,1 2 1-16,-2-2 3 0,-3 0-1 0,-3 2 1 16,0 0 4-16,-2 1 1 0,-4-1 3 15,4 1 0-15,-4 7 2 0,2-13 3 16,-2 13 1-16,2-12 7 0,-2 12 0 0,3-12-3 15,-3 12 4-15,4-11-1 0,2 4 0 16,4 3 0-16,-1-2-2 0,1 0 5 0,6 0-2 16,-5 2 1-16,5 1 1 0,-5 1-4 15,-1 0 2-15,-2 2 1 0,-8 0-1 0,17 2 3 16,-13 3 1-16,-4-5 1 0,4 12 1 16,-4-6 1-16,0-6 0 0,-4 16 1 0,2-6-2 15,-4-1 1-15,6-2-1 0,-3 2 1 16,3-9 1-16,-2 12 2 0,2-12 3 15,5 12 1-15,1-6-1 0,4-2 1 0,2-1 2 16,-1 0-4-16,3-1-1 0,-1-1-5 16,1 1-4-16,1-2-5 0,-3 0-1 0,2 0 3 15,-5 0 3-15,1 0 0 0,-10 0 0 16,15-2-2-16,-15 2 0 0,8-3-1 0,-8 3 2 16,0 0 1-16,0 0-1 0,0 0 1 15,0 0 3-15,0 0 0 0,0 0 0 16,0-10 0-16,0 10 2 0,0 0 1 0,6-5-3 15,-6 5 2-15,12-4 0 0,1 2 3 0,-3-2-3 16,3 0 2-16,1 1-2 0,3 1 0 16,-1-2 3-16,1 1 0 0,-3 1-2 0,0-1 0 15,-5 0 2-15,1 3 1 0,-10 0 3 16,15-4 1-16,-15 4 1 0,0 0 2 16,0 0 0-16,6 5 2 0,-6-5 0 0,0 0-2 15,-15 16 0-15,7-7 1 0,2-2-3 16,0 1 1-16,1 1 0 0,-1-1 4 0,2 1-6 15,0-2 0-15,4-7 2 0,-2 14 1 16,2-14 3-16,6 11-4 0,-2-7-1 16,-4-4-3-16,15 2-6 0,-5-3 0 0,4 0-1 15,-3-2 2-15,1-3-2 0,1 0 0 16,-3 1-1-16,2-3 4 0,-1 2-3 16,1-1 4-16,-4-1 8 0,1 1 9 0,-1 1 3 15,-2 2 3-15,0 0-2 0,-6 4 0 0,9-7-4 16,-9 7-2-16,6-4-2 0,-6 4 5 15,0 0 0-15,0 0 3 0,-17 19-3 16,7-8 5-16,0 3-1 0,-3-1 4 0,1 5 0 16,-1 2 3-16,-1 0 6 0,2-1 1 15,1 0-2-15,1-1 7 0,4-2 7 0,2-4 10 16,-1 3 5-16,3-5 3 0,4 0 3 16,2-4-2-16,-1 0 0 0,5-1-16 0,2-2 2 15,1-2-9-15,3-1-5 0,-2 0 1 16,1-3-11-16,3 2-15 0,-5-1-38 0,3-1-49 15,-1 1-56-15,-5 0-80 0,0-1-80 16,-8 3-78-16,0 0-73 0,0 0-65 16,0 0-189-16,0 0 16 0,-39 15 58 0,14-5-385 15,-10 3-481-15</inkml:trace>
  <inkml:trace contextRef="#ctx0" brushRef="#br0" timeOffset="86286.6">15529 9287 2699 0,'-31'14'96'0,"7"-4"65"0,7 0 13 0,3-4 18 16,7-2 28-16,7-4 27 0,-4 6 24 0,4-6 31 15,0 0-6-15,46-6 1 0,-1 0-7 16,23-3-15-16,3-4-18 0,9 1-27 16,7-1-20-16,0 2-23 0,4-1-17 0,0 3-30 15,-7-1-58-15,-5-1-76 0,-3 3-89 0,-12-1-106 16,-2 3-97-16,-18-2-96 0,-9 3-104 16,-6-1-245-16,-9 1 23 0,-9 1 71 15,-7 0-485-15,-4 4-592 0</inkml:trace>
  <inkml:trace contextRef="#ctx0" brushRef="#br0" timeOffset="87534.67">21709 5769 1311 0,'9'-4'260'0,"-9"4"-69"0,0 0-49 0,0 0-37 16,14-4-21-16,-14 4-10 0,0 0-8 15,0 0-10-15,0 0-3 0,0 0 0 0,0 0-2 16,13 8 0-16,-13-8-4 0,4 11-4 16,2-1-4-16,-2 0-2 0,-2 1-3 0,2 0-3 15,-2 2-3-15,2-1 1 0,0 3-2 16,-3-1-11-16,-1-1-21 0,0 3-35 16,0-1-44-16,0 1-49 0,0 1-53 0,-1-3-104 15,-1 2-173-15,-2 0-91 0,4 2-55 16</inkml:trace>
  <inkml:trace contextRef="#ctx0" brushRef="#br0" timeOffset="87699.58">21790 6242 1594 0,'0'0'53'0,"2"13"17"0,-2-13-2 16,0 0-7-16,0 0-5 0,2 13-6 15,-2-13-1-15,0 0-9 0,0 0-4 0,2 12-2 16,-2-12-3-16,6 8-17 0,-6-8-37 15,7 9-45-15,-7-9-34 0,6 11-49 0,-6-11-86 16,6 11-299-16,-6-5-39 0</inkml:trace>
  <inkml:trace contextRef="#ctx0" brushRef="#br0" timeOffset="87866.61">21802 6454 1486 0,'0'0'8'0,"2"11"19"0,-2-11 15 16,0 0 14-16,0 13 13 0,0-13 10 0,0 0 3 15,0 0-2-15,-2 14-8 0,2-14-7 0,0 0-7 16,0 0-5-16,0 14-4 0,0-14-10 16,0 0-32-16,0 0-39 0,0 17-46 15,0-17-37-15,2 12-31 0,-2-12-64 0,2 11-365 16,-2-11-77-16</inkml:trace>
  <inkml:trace contextRef="#ctx0" brushRef="#br0" timeOffset="88001.86">21811 6702 1491 0,'0'0'-56'16,"4"19"9"-16,-4-9 5 0,0-10 9 16,2 16 4-16,-2-16 3 0,2 15 2 0,-2-15 6 15,2 16-4-15,-2-16-5 0,0 16-22 16,0-16-41-16,0 14-97 0,0-6-99 0,-4-2 195 16</inkml:trace>
  <inkml:trace contextRef="#ctx0" brushRef="#br0" timeOffset="88167.16">21846 7071 970 0,'0'0'108'0,"4"11"-9"15,-4-11-7-15,0 0-6 0,0 16 5 16,0-16-6-16,-2 13-10 0,2-13-8 16,-4 14-4-16,4-14-11 0,-6 16-26 0,6-8-42 15,0-8-43-15,-1 19-44 0,1-19-51 16,0 17-102-16,-2-9-161 0,4 2 72 0</inkml:trace>
  <inkml:trace contextRef="#ctx0" brushRef="#br0" timeOffset="88285.56">21846 7340 1152 0,'0'15'21'0,"0"-15"6"0,0 13 5 16,0-13 3-16,-4 12-3 0,4-12-5 0,-2 12 1 16,2-12-2-16,-3 11-19 0,3-11-37 15,-4 12-28-15,4-12-72 0,-4 12-268 16,0-4 91-16</inkml:trace>
  <inkml:trace contextRef="#ctx0" brushRef="#br0" timeOffset="88417.59">21806 7512 1133 0,'0'0'49'0,"-2"15"15"15,2-15 8-15,0 0 13 0,0 18 2 16,0-18-2-16,-2 14-3 0,2-14-10 0,-2 18-8 16,-2-10-9-16,4-8-42 0,-2 19-66 15,0-11-79-15,2-8-179 0,-6 12-154 16,4-7 29-16</inkml:trace>
  <inkml:trace contextRef="#ctx0" brushRef="#br0" timeOffset="91026.39">15418 9709 1332 0,'0'0'19'15,"-2"-13"21"-15,2 13 19 0,-6-9 11 0,6 9 3 16,0 0 3-16,0 0-5 0,0 0 8 16,0 0 28-16,0 0 20 0,0 0 13 0,0 0 11 15,0 0 6-15,0 49 32 0,-7-21 2 16,-11 19-6-16,-7 2-4 0,-4 2-11 0,-6 0-6 16,-4 3-13-16,-1 0-26 0,-3 1-10 15,2 0-7-15,3-4-8 0,3 0-10 16,4-6-8-16,3-6-7 0,9-9-6 0,6-8-3 15,-1-7-6-15,6-8-7 0,8-5-6 16,0-2-6-16,0 0-6 0,22-37-6 0,-1 12-6 16,0 1-4-16,-1-2-1 0,3 2-4 15,-4 0-2-15,-1 5-1 0,-3 0-1 16,-1 2-4-16,-3 1-2 0,3 4-1 0,-4-1-1 16,1 0 0-16,5 1 2 0,-1-1-1 15,5 1 1-15,-3-1 1 0,6 0-2 16,1-1-1-16,5-2-1 0,0 0 2 0,-2 1-2 15,2-1 1-15,-2 0-2 0,-6 2 1 16,3 0 4-16,-5 1 1 0,-5 1 10 0,1-1 5 16,-5 2 5-16,-1-1 5 0,-1 4 3 15,-2-1 1-15,-2 1 4 0,-4 8-3 16,6-13-2-16,-6 13-5 0,0 0-3 0,0-12 3 16,0 12 10-16,0 0 12 0,0 0 13 15,0 0 6-15,-29 32-1 0,19-15 11 0,-6 0 8 16,-5 7 8-16,2 1-3 0,-3 1 13 15,-12 10-1-15,8-8-7 0,5-2-7 0,0 0-13 16,-1-1-6-16,1-1-6 0,2 2-3 16,1-5-30-16,9 0-63 0,-3 0-78 15,0-7-83-15,6 2-79 0,3-4-72 0,-1 0-83 16,4-3-83-16,0-9-168 0,4 11-5 16,3-6 65-16,3-1-358 0,-10-4-450 0</inkml:trace>
  <inkml:trace contextRef="#ctx0" brushRef="#br0" timeOffset="91305.71">15507 10238 2747 0,'8'-9'23'16,"-4"1"16"-16,-4 8 14 0,4-13 24 0,-4 13 16 15,6-11 14-15,-6 11 18 0,7-11-8 16,1 5-10-16,2-1-11 0,3 1-11 0,5-2-8 16,-3 1-4-16,5 0-14 0,-1-1-2 15,0 3-13-15,-1-1 6 0,-1 0-4 16,-3 1-4-16,-1 0 2 0,-1 2 29 0,-2 0 18 15,-10 3-18-15,11-9-2 0,-11 9-1 16,0 0-1-16,0 0 2 0,0 0 6 16,-25-12 6-16,25 12 0 0,-27 0-1 0,12 4-7 15,1-1-7-15,-3 4-4 0,1 0-8 16,2 2-4-16,1 1-4 0,1 2-5 0,3-1-3 16,-3 2-13-16,8-2-46 0,2 0-63 15,2 3-73-15,2-5-69 0,2 1-73 16,11 2-70-16,-5-3-113 0,10-1-164 0,-1-2 34 15,2-1-274-15,1 0-367 0</inkml:trace>
  <inkml:trace contextRef="#ctx0" brushRef="#br0" timeOffset="91992.33">16021 10235 2340 0,'13'-8'-45'0,"-3"2"25"16,-2 1 24-16,-8 5 22 0,8-12 18 0,-8 12 14 16,0-11 13-16,0 11 10 0,0 0 1 15,0 0 0-15,-12-17-3 0,12 17-2 16,-16-4-2-16,16 4-3 0,-17-2 19 0,17 2 2 15,-23 4-9-15,11 2 1 0,-1-3-7 16,-1 3-2-16,-2 2-11 0,5 1-3 16,-3-1-20-16,3-1-10 0,3 2-5 0,-2-1-2 15,4 0 0-15,6-8 0 0,-3 13 0 16,3-13-1-16,0 0-8 0,15 12 3 0,-3-10 0 16,-1-1-4-16,5-1-2 0,-16 0 1 15,31-1-4-15,-16-3 3 0,-1 0-3 16,1 0 0-16,-1 2-1 0,-2-5 1 0,-3 4 1 15,3-2 9-15,-2-1 14 0,-10 6 12 16,13-8 7-16,-9 5 4 0,4 0-1 0,-8 3-4 16,9-6-7-16,-9 6-6 0,8-5-1 15,-8 5-5-15,10-5-6 0,-10 5-1 0,6-4-3 16,-6 4-2-16,13-2 0 0,-1 0-5 16,1 1 2-16,3-1 1 0,-2 0-3 15,3 0-1-15,4-2-1 0,-1 3-2 0,-1-3 2 16,-3 1-4-16,1 2-1 0,-1-3-1 15,-3 2-2-15,1 1 3 0,-3-2-2 16,-1 1-3-16,0 1-2 0,-10 1 0 0,13 0 1 16,-13 0-3-16,12-2 0 0,-12 2 0 15,0 0 0-15,0 0-2 0,0 0 3 0,0 0 0 16,-18 21-1-16,11-14 2 0,7-7-3 16,-14 13 0-16,6-6 1 0,3 1 2 0,5-8-1 15,-8 10-1-15,8-10 2 0,-4 11 2 16,4-11-1-16,0 0 0 0,10 9-1 15,-3-9 0-15,-7 0 0 0,27-7 0 0,-9 3-2 16,-1-3 3-16,-1-2-3 0,1-1 2 16,1-1-3-16,1-4 2 0,-3-1 0 0,-1-3 0 15,-1-2 5-15,-1-2 7 0,-1-3 7 16,-2 2 10-16,-3-2 10 0,-1 4 10 16,0 2 6-16,0 3-2 0,-4 5-5 0,2-1-7 15,-1 6-6-15,-3 7-2 0,0 0 0 16,0 0-5-16,0 0 0 0,0 0-2 15,-11 31-2-15,7-17-2 0,2 5 0 0,-2-2-1 16,0 2 1-16,2 2-38 0,-2-1-74 16,1 1-83-16,-1 0-88 0,0 2-123 0,-6 1-191 15,0 1-87-15,-7 4 64 0,-2-1-346 16,-14 11-423-16</inkml:trace>
  <inkml:trace contextRef="#ctx0" brushRef="#br0" timeOffset="92212.33">15044 10767 2887 0,'-21'5'151'0,"9"-2"-9"0,6-1-3 0,6 1 4 16,0-3 17-16,29-1 13 0,12-3 4 15,29-6 2-15,15 0-5 0,18-6-17 0,34-2-9 16,18-5-10-16,14-1-14 0,2 2-15 16,1 0-4-16,3 2 7 0,-9 6-12 15,-7 0-58-15,-14 0-73 0,-32 6-66 0,-9 2-77 16,-16 1-61-16,-13 1-62 0,-19 2-49 15,-21-1-56-15,-15 2-152 0,-11-1-43 0,-11 0 82 16,2 2-204-16,0 0-210 0</inkml:trace>
  <inkml:trace contextRef="#ctx0" brushRef="#br0" timeOffset="97039.94">12872 9231 756 0,'0'0'145'0,"0"0"-7"15,0 0-25-15,0 0-9 0,0 0-9 16,-22-15-10-16,22 15-9 0,0 0-9 16,0 0-3-16,0 0 2 0,0 0 6 0,0 0 2 15,0 0 6-15,0 0-2 0,0 0 2 16,0 0-1-16,0 0-4 0,0 0-5 0,33 17-6 15,-15-15-5-15,-1-2-6 0,3-2-6 16,1 0-2-16,-4 0-6 0,5-2-2 16,-5 0-4-16,-1-2-4 0,-3-1-6 15,-1-1 0-15,-3-1-3 0,-1 0-2 0,-4 1 0 16,-4 8 2-16,-4-19-2 0,4 19 4 16,-9-15 5-16,-3 9 4 0,-2 3 0 0,-1-3 5 15,-3 5 2-15,1 1-2 0,-2 3 2 16,-3 1 0-16,5 2 18 0,-8 4 1 0,7 0-5 15,3 3-9-15,-3 0 4 0,9 1 1 16,-3 1 2-16,4 0-6 0,2 1-5 16,4-2-27-16,1 0 6 0,2 1-1 0,1-1-2 15,0 2 2-15,6-5-4 0,0 1 3 16,0 1-12-16,1-3-22 0,3-1-34 0,-2-3-37 16,1 1-45-16,3-4-50 0,-3 3-43 15,-1-4-51-15,2 0-137 0,1 1-86 16,-5-3-115-16,6 0-114 0</inkml:trace>
  <inkml:trace contextRef="#ctx0" brushRef="#br0" timeOffset="97763.08">13300 9276 1575 0,'0'0'-54'0,"8"-15"18"15,-8 15 9-15,0 0 10 0,2-9 4 16,-2 9 3-16,0 0-6 0,0 0 8 0,0 0-1 16,0 0 2-16,0-15 2 0,0 15-3 15,0 0 0-15,0 0 4 0,0 0-2 16,0 0 0-16,0 0 6 0,0 0 16 0,0 0 0 16,0 0 7-16,0 0 5 0,-22-4 4 15,22 4 1-15,0 0 3 0,0 0 4 16,-25 8 0-16,25-8 7 0,-13 5-2 0,1 1 5 15,2-1 11-15,-1 3 3 0,-3-2-1 16,6 1-1-16,-3 4-3 0,1-5-2 16,2 4-6-16,2-2-3 0,6-8-6 0,-11 16-2 15,11-9 0-15,0-7-5 0,0 0 0 16,10 16-4-16,-3-12-3 0,-7-4-2 16,25-2-3-16,-9 0-2 0,1-6-2 0,5 1-5 15,-1-3 0-15,-4-3-2 0,7-1 0 16,-7-3 5-16,1-1 9 0,-1-6 6 0,0-2 2 15,-5-6 4-15,2-1 4 0,-3-2 1 16,-3 1-2-16,-2 0 5 0,-2 4 6 16,-4 2-2-16,4 4 18 0,-4 2 2 0,4 3-10 15,-4 3-6-15,0 4-8 0,-4 0-4 16,4 12-5-16,-8-12-1 0,8 12-6 0,0 0-3 16,0 0-4-16,-31 15 2 0,23-2-1 15,-2 4-1-15,-1 3-3 0,1 3-3 16,-2 0 3-16,5 0-5 0,1 1 1 0,-2-1-2 15,0-2 2-15,8-1-2 0,-3 0 4 16,3 0-3-16,-4-4-1 0,8 0-3 0,-1-4 3 16,1 1 1-16,4-2-5 0,-2-3 5 15,5-2-5-15,3-2 1 0,-2-3 3 16,-12-1-4-16,21 0-2 0,-21 0-6 16,21-6 10-16,-7 1-9 0,-2-3 1 0,-5 2 4 15,-1-1-1-15,-6 7 4 0,8-15 8 16,-8 15 0-16,8-12 7 0,-8 12-8 0,3-9-3 15,-3 9 2-15,0 0-2 0,0 0 7 16,0 0-3-16,0 0 0 0,0 0-2 0,-25 32 0 16,18-21-3-16,3 0 2 0,0-1-5 15,-2 0-33-15,4 0-52 0,-4-1-62 16,2-1-71-16,4 1-68 0,0-9-108 0,0 10-203 16,0-10 61-16,0 0-152 0,0 0-172 15</inkml:trace>
  <inkml:trace contextRef="#ctx0" brushRef="#br0" timeOffset="97880.08">13554 9040 1777 0,'4'-12'-59'0,"-4"12"7"15,4-17 5-15,-4 17 7 0,0-10 1 0,0 10-20 16,0 0-29-16,0 0-67 0,3-12-266 16,-3 12 68-16</inkml:trace>
  <inkml:trace contextRef="#ctx0" brushRef="#br0" timeOffset="98645.09">13633 9150 1135 0,'0'0'-25'0,"0"0"9"0,0 0 3 0,0 0 15 16,-9 16 10-16,9-16 14 0,0 0 11 15,-12 8 1-15,12-8 5 0,-10 8 2 16,10-8 5-16,-11 9 7 0,3-1 7 0,2-2-4 16,-2 2-2-16,8-8 2 0,-15 16-2 15,13-10-5-15,2-6-2 0,-8 11 0 16,8-11-3-16,-8 13-2 0,8-13-2 16,0 0-5-16,0 0-3 0,0 0-2 0,18 11-4 15,-18-11-1-15,15-2-4 0,-15 2-1 16,0 0 2-16,18-7 1 0,-18 7 7 0,13-9 12 15,-13 9 5-15,8-14 6 0,-8 14 5 16,8-13 4-16,-8 13-3 0,0-12-2 16,0 12-4-16,4-11-4 0,-4 11-8 0,0 0-5 15,4-12-5-15,-4 12-6 0,0 0-3 16,0 0 0-16,0 0-4 0,0 0-1 0,0 0-2 16,0 0-1-16,0 0 0 0,0 0-3 15,0 0 1-15,0 0-2 0,0 0-1 16,0 0 0-16,13 26 1 0,-13-26-3 0,14 4 1 15,-14-4-2-15,19 0-1 0,-19 0 0 16,18-4-3-16,-5 0 5 0,-1-3-7 0,1 2 5 16,-1-1 6-16,-2 1 7 0,1 0 2 15,-1-1 1-15,-10 6 0 0,15-8-4 16,-7 5-5-16,-8 3-6 0,14-5 3 0,-14 5 2 16,0 0-1-16,0 0 4 0,0 0 0 15,15 8 21-15,-15-8-3 0,0 0-6 16,0 0-2-16,-2 15 3 0,2-15-12 0,0 0 3 15,0 0-1-15,0 0-4 0,0 0 3 16,-4 19 0-16,4-19-9 0,0 0 25 0,0 0 2 16,0 0-6-16,0 0-6 0,0 0 0 15,0 0-6-15,30-20 3 0,-15 10-7 16,-1-2-1-16,1 2-3 0,3-2-4 0,-1 3 2 16,-3-1-3-16,-3 1 1 0,3 4-3 15,-3 2 8-15,-11 3 12 0,18-1 24 0,-18 1 12 16,11 6 12-16,-11-6 8 0,8 12-2 15,-8-12-2-15,2 16-4 0,-2-6-8 16,0-10-1-16,0 20-22 0,0-20-2 0,-6 24-2 16,2-13-2-16,4 2-8 0,0-3-44 15,0-10-76-15,-3 21-72 0,3-12-76 0,-4 1-96 16,4-10-150-16,0 13-127 0,0-13 36 16,0 0-240-16,0 17-303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51:32.869"/>
    </inkml:context>
    <inkml:brush xml:id="br0">
      <inkml:brushProperty name="width" value="0.05292" units="cm"/>
      <inkml:brushProperty name="height" value="0.05292" units="cm"/>
    </inkml:brush>
  </inkml:definitions>
  <inkml:trace contextRef="#ctx0" brushRef="#br0">2074 9104 2492 0,'-24'2'131'16,"5"-1"-12"-16,2 1-1 0,5-1 6 0,-2 1 5 15,14-2 28-15,-17 0 32 0,17 0 2 16,-18 3-9-16,18-3 5 0,0 0-13 0,-15-3-12 16,15 3-13-16,0 0-9 0,21-31-10 15,4 11 0-15,14-10-1 0,14-1 17 16,10-4-11-16,9 0-8 0,6-3-11 0,5 4-3 16,0-4-11-16,1 1-14 0,-1 3-3 15,-5 0-29-15,1 3-1 0,-9 4 1 0,-4 4-11 16,-10 3 3-16,-6 2 1 0,-13 5-8 15,-8 3 4-15,-6 2 0 0,-3 1 2 16,-5 2-6-16,-3 0-1 0,0 0-3 0,-12 5 2 16,15-4-7-16,-15 4-2 0,10-4-5 0,-10 4 6 15,0 0-8-15,9-7-1 0,-9 7-2 16,0 0-2-16,0 0-17 0,8-5-48 0,-8 5-57 16,0 0-68-16,0 0-76 0,0 0-66 15,0 0-64-15,0 0-59 0,0 0-103 16,0 0-166-16,0 0 56 0,0 0-437 0,-23 24-557 15</inkml:trace>
  <inkml:trace contextRef="#ctx0" brushRef="#br0" timeOffset="90135.65">9569 5321 1272 0,'0'0'197'0,"0"0"-56"0,0 0-46 16,0 0-6-16,16-1-2 0,-16 1 10 15,0 0 9-15,0 0 5 0,0 0 9 16,10-6 8-16,-10 6 3 0,0 0 1 0,0 0-13 16,0 0-4-16,0 0-10 0,4-10-2 15,-4 10 1-15,0 0-6 0,0 0 9 0,0 0-8 16,-22-21-5-16,14 17-11 0,-1-3-4 15,1 1-9-15,-6 1 3 0,-1-5-6 16,-1 1-3-16,1 1-2 0,-1 0-1 0,-3-1-5 16,0 1-3-16,-3-1 4 0,-3 0-9 15,2 1-2-15,-4-2 3 0,-2 1 1 16,-4 2 1-16,-6-2 2 0,0-1 2 0,2 2-3 16,-1 0 0-16,-3 1-2 0,2-1-1 15,2-1 1-15,-1 0-2 0,1 2-1 0,6-2-1 16,0 2-4-16,0 0-5 0,-6-1-1 15,6 1-5-15,2 0-3 0,-12-1-2 0,1 2-4 16,-1-1-2-16,-2 1-2 0,-17-2-3 16,10 0 1-16,1 4-3 0,-15-1-1 0,-3-1-1 15,1 1-1-15,0 0 0 0,0 0-1 16,12 2-1-16,3 2 4 0,-11-6-2 0,10 5 0 16,1-3 0-16,5 2 1 0,-4-1-1 15,-12 0-2-15,9 1-1 0,9-1 1 16,-3 1-3-16,3-2 1 0,-3 3-3 0,-1-1 0 15,-1-1-1-15,1 2 0 0,-3-1-2 16,-16 0-1-16,1 0 2 0,0 1 2 0,-2 1-2 16,0-1 0-16,2 2 0 0,10-2-1 15,6 1 0-15,1 1 0 0,-1 0 0 0,5 0 0 16,8 0 1-16,-1 0 0 0,3 1-3 16,2-1 1-16,0 0 2 0,-2 2-2 15,2 0 2-15,-2-1-3 0,2 1 2 0,-2 1 1 16,-5 0 0-16,-3 0-1 0,-4-1-1 15,-1 3 0-15,-16-1 1 0,-2 1-1 0,10-2 0 16,8-1 1-16,-1 0-2 0,-1 1 1 16,3-2 0-16,3 1 1 0,1-1-2 15,4-1 2-15,2 0 0 0,3 0-1 0,1 2 0 16,-2 0 1-16,0-2-2 0,0 2 0 16,0 0 4-16,-2 0-4 0,-7 2 3 0,1-1-4 15,-3 1 1-15,-1-1 2 0,2 0-2 16,-1 0 3-16,-1 2-3 0,1-2 2 0,3 1-2 15,3 1 2-15,-1-3-1 0,4 1 0 16,4 0-1-16,-2 0 1 0,0 1 0 0,2-2 0 16,2-1-1-16,-2 4 1 0,-1-3-1 15,3 1 0-15,-2 2 2 0,0 2-1 16,-6-1-2-16,-2 2 1 0,4-1 1 0,-3 2-1 16,1 1 2-16,2-3-2 0,-2 2 0 15,3 1-1-15,1-2 0 0,0 1 4 0,4-1 0 16,0 1-3-16,2-3 0 0,-2 2 2 15,2 0 2-15,-4 3-6 0,2-2 4 16,-4-1 0-16,2 1-4 0,-2 2 4 0,-2-2 0 16,4-1-2-16,0 1 1 0,6-2 1 15,-2-2-1-15,0 3 1 0,2-1-2 0,6-2 2 16,-1 0-1-16,3-1 0 0,1 0-1 16,1 1 0-16,3-3 0 0,-1 3 1 0,1-2-1 15,1 0 0-15,-1 1 0 0,1 0-1 16,-1 0 2-16,2-1-2 0,-3 1 1 0,3 0 0 15,3 1 0-15,-5-1 1 0,2 0-1 16,1 1 1-16,-1-1-1 0,2 0 3 16,1 0-2-16,-1 2-1 0,2-4 1 0,8-2-1 15,-15 7-1-15,7-3 1 0,2 0-1 0,-1 3 1 16,-1-2 1-16,0 2 1 0,0-1 1 16,0 1-5-16,1 2 4 0,-1-1 0 15,0-2 0-15,0 3 0 0,1-2-2 0,-1 0 2 16,0 2-1-16,2-1 2 0,-1-1-4 15,1 2 4-15,-2 0-4 0,4-1 4 16,-2 2 0-16,3-1 0 0,-1 0-1 0,0 1 1 16,0-1 0-16,4-9 1 0,-6 21-3 15,4-13 3-15,2-8-3 0,-4 20 2 0,4-11 1 16,0-9 1-16,0 20-1 0,0-7 0 16,2 1 5-16,0-1 1 0,4-1 3 0,-2 1 11 15,2-1 5-15,3 1-4 0,3-1 6 16,2 1 4-16,-1-1-5 0,6 1 1 0,1 0-2 15,3-2 0-15,2-1 0 0,4-1-2 16,4 1 0-16,2-1-2 0,4 0-4 16,-2-1 3-16,5 0-3 0,1-1-2 15,2-1 0-15,-1 0-2 0,3-2 0 0,17 3-3 16,-8-3 4-16,-8-1-6 0,1-1 0 16,3-1 0-16,-3 1-2 0,3-2 1 0,-2 0 0 15,18 0-4-15,-10 0 2 0,-7 1-2 16,1-1 3-16,-2 2-2 0,1 0-1 0,1-2-1 15,12 4 0-15,-8-2 2 0,-7 0-2 0,1-1-1 16,-3 3 2-16,3-2-5 0,-4-1 3 16,3 0 1-16,-1 2 2 0,-1-2-1 15,3 1 0-15,1-1 4 0,-3 0-3 0,20 0 0 16,-2 2 0-16,0-1 1 0,1 0 0 16,-12 1-4-16,11 1-3 0,-12-1 7 0,-8 0-3 15,3 0 0-15,-3 1-4 0,1 0 4 16,-3-2-2-16,-1 4 1 0,2-2-4 15,-3-2 4-15,1 3 1 0,0-3-1 0,1 1 0 16,1 0 0-16,-1-2 6 0,3 1-4 16,-3 2-5-16,3-4 3 0,-1 3 0 0,-1 0-1 15,0-1 5-15,-3-1-6 0,1 3 2 16,-8-2-1-16,1 0-1 0,-3 1 0 0,2 0-1 16,0 0 2-16,-2-1 0 0,0 3-1 15,2-2 2-15,0 2 1 0,-2-2-4 16,0 0 1-16,2 1 2 0,-1 0-2 0,1-1 3 15,2-1 0-15,0 1-3 0,6-2 1 16,-3 2-1-16,3 1-3 0,0-3 0 0,1 1 4 16,-3 2 2-16,3-2-4 0,-3 3 2 15,2-3 1-15,-4 4 3 0,-3-5-3 0,-1 2-2 16,6 2 2-16,-6-3 1 0,6 3-7 16,1-2 6-16,-1 0-1 0,1-1-1 0,3 2 3 15,-2-2-8-15,5 1 7 0,-5-2-3 16,1 2 2-16,1-3-2 0,-2 4 1 15,1-3 0-15,-9 1 3 0,2 0-1 0,0-1-5 16,-1-1 3-16,1 2 3 0,2-2-2 16,-2 0 0-16,-2 0-1 0,2 0 0 0,1-2-3 15,3 2 3-15,-8-1-1 0,13-1-2 16,-3 2 2-16,0-3 3 0,3 3-4 16,1-4 1-16,-3 1-1 0,3 0 5 0,-1 0-5 15,-3-3 1-15,0 4-2 0,-1-4 2 16,1 1 2-16,-2 0-2 0,-8 1 2 0,-2-2-4 15,2 0-4-15,-1 1 9 0,-4 0 0 16,1-2-3-16,4 2 1 0,-8-3-2 16,4 3 2-16,-2 0 0 0,0-2 0 0,-2 1 0 15,-3 1 2-15,3-1-2 0,-4 2 0 16,-3-1 0-16,3-3 3 0,-2 2 0 0,1 0 1 16,-1-1 5-16,-2 0 1 0,-1-2 1 0,1 1-14 15,1-3 4-15,-1 0 1 0,1 0 6 16,1 0-4-16,-1-3 3 0,3-2-1 15,-4 1-2-15,3 0-4 0,-3-4 2 0,-1 3 0 16,1-2 6-16,1 2-7 0,-5 0 14 16,3-2 0-16,-3 1 8 0,-1 1 7 0,1 2 7 15,-5-2 4-15,0 0 6 0,2 1 3 16,-3 0-2-16,-5 0 3 0,6-2-5 16,-4 4 3-16,-4-1-4 0,4 0-4 0,-4 0-2 15,0-2-2-15,-4 1-4 0,0-1-3 16,-2-3 2-16,2 1-2 0,-3 1-5 0,-3 0 0 15,-2-3-6-15,-1 1 1 0,1 0-5 0,0 6-2 16,3-3 0-16,-5 2-5 0,3 2 1 16,-1 1-3-16,2-1 2 0,2 2-1 15,-3 2 0-15,1-2-6 0,-1 3 0 0,1-1-1 16,-4 2 5-16,3-1-7 0,-3 1-6 16,2 2-31-16,-1-3-41 0,1 1-52 0,-5 0-61 15,-1-1-73-15,-1 3-81 0,-8-4-84 16,2-1-76-16,-6 2-285 0,4-1 81 15,-14 2 77-15,2-1-485 0,0-2-587 0</inkml:trace>
  <inkml:trace contextRef="#ctx0" brushRef="#br0" timeOffset="95673.15">7570 7094 955 0,'-10'-5'173'0,"10"5"-48"15,-10-5-36-15,10 5-9 0,0 0 1 16,-19-5 10-16,19 5 7 0,-16-3 5 15,16 3 16-15,-13-2 16 0,13 2 1 0,-12-3-1 16,12 3-4-16,0 0-8 0,0 0-5 16,0 0-5-16,0 0-2 0,0 0-1 0,0 0-8 15,0 0-3-15,41-7-5 0,-26 4-7 16,3-1-9-16,1 4-15 0,2-3 0 16,3-2-4-16,-3 3-11 0,0-2-1 0,1 2-6 15,1-3 0-15,-6 4-10 0,1-2-20 16,-3 2-40-16,-3 1-26 0,-4 1-30 0,-8-1-43 15,7 6-51-15,-7-6-54 0,0 0-40 16,-23 23-111-16,8-12-139 0,-5 1 54 16,-1 2-52-16,-2-1-26 0</inkml:trace>
  <inkml:trace contextRef="#ctx0" brushRef="#br0" timeOffset="95819.18">7459 7249 1462 0,'-4'6'32'0,"4"-6"27"0,0 0 22 0,0 0 21 15,0 0 19-15,22 11 18 0,-22-11 8 16,21 0 28-16,-8 0 10 0,-13 0-13 0,31-7-8 15,-11 3-11-15,1 0-18 0,-2 1-12 16,1-1-14-16,-1 1-9 0,1 0-40 0,-3-1-66 16,-3 4-74-16,-1-1-93 0,-1-1-85 15,-2 2-208-15,-10 0-50 0,15 2 63 16,-15-2-80-16,0 0-37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53:52.170"/>
    </inkml:context>
    <inkml:brush xml:id="br0">
      <inkml:brushProperty name="width" value="0.05292" units="cm"/>
      <inkml:brushProperty name="height" value="0.05292" units="cm"/>
    </inkml:brush>
  </inkml:definitions>
  <inkml:trace contextRef="#ctx0" brushRef="#br0">1417 9140 4496 0,'-16'0'177'16,"6"2"-21"-16,-1 0-51 0,3 0-25 16,8-2-11-16,-10 1 4 0,10-1 20 0,0 0 11 15,0 0 7-15,33-22 22 0,0 9 17 16,23-13 5-16,8-2 9 0,12 0-5 15,11-4-3-15,12-1-4 0,33-6-5 0,7-4-10 16,5-3-8-16,-3-3-7 0,1 0-10 16,-1-1 9-16,-1 2-6 0,-9 4-8 0,-3 3-5 15,-29 10-10-15,-4-1-6 0,-8 8-13 16,-9 1-4-16,-10 4-6 0,-10 1-7 0,-16 5-6 16,-9 5-4-16,-9 1-15 0,-5 4-31 15,-7 1 0-15,-7 0 0 0,-5 2 0 0,0 0 0 16,0 0 0-16,-19 20 0 0,4-11 0 15,-7 5-126-15,-3 2-109 0,-2 1-75 0,0 4-74 16,2 1-92-16,3-3-97 0,1 4-203 16,0 2 4-16,-3 1 110 0,5-2-657 0,-4 0-775 15</inkml:trace>
  <inkml:trace contextRef="#ctx0" brushRef="#br0" timeOffset="1234.06">1285 6159 3708 0,'-18'-8'-135'0,"3"3"35"0,5 0 27 16,2-1 15-16,8 6 14 0,-1-14 19 15,1 14 21-15,29-27 25 0,23 1 21 16,16-10 39-16,13-6 16 0,26-11-10 0,13 0 12 15,12 1 21-15,15 0 1 0,4 4-6 16,-2 2-4-16,1 2-4 0,-3 3-4 0,0 5-6 16,-3-2-6-16,-13 6-5 0,-3 0-4 15,-29 8-6-15,-6 1-3 0,-8 2-4 16,-9 1-6-16,-10 5-5 0,-8 0-8 0,-15 2-3 16,-11 5-3-16,-4 1-4 0,-7 3-4 15,-2-2-3-15,-1 3-3 0,-5-1-6 0,-5 2-24 16,-8 2-47-16,8-1-53 0,-8 1-58 15,0 0-67-15,0 0-71 0,-41 20-64 0,18-9-113 16,-10 2-171-16,0 6 47 0,-15 3-244 16,3 2-326-16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56:23.420"/>
    </inkml:context>
    <inkml:brush xml:id="br0">
      <inkml:brushProperty name="width" value="0.05292" units="cm"/>
      <inkml:brushProperty name="height" value="0.05292" units="cm"/>
    </inkml:brush>
  </inkml:definitions>
  <inkml:trace contextRef="#ctx0" brushRef="#br0">18895 6579 1125 0,'9'-3'127'16,"-9"3"-7"-16,18-2-10 0,-18 2-23 15,0 0-14-15,12-5-6 0,-12 5 15 0,0 0 19 16,0 0 24-16,0 0 26 0,0 0 4 15,-37 13 8-15,17-7 27 0,-5 3 1 16,-16 1 3-16,-15 5 1 0,-6 0-5 0,-4 0-1 16,-1 2-5-16,-3-2-8 0,0 3-10 15,-2-1-8-15,1 1-6 0,3-1-9 0,0 2-8 16,6 0-6-16,0 0-12 0,8-2-11 16,1 1-11-16,11-4-6 0,7-2-11 15,10-2-7-15,-3 0-3 0,5-1-10 0,6-1-11 16,1-2-34-16,3-2-50 0,3 2-50 15,6-3-73-15,4-3-65 0,0 0-66 0,0 0-67 16,25 0-58-16,-5-6-152 0,5-1-54 16,8-5 42-16,17-4-194 0,3-2-264 15</inkml:trace>
  <inkml:trace contextRef="#ctx0" brushRef="#br0" timeOffset="252.05">19240 6649 2272 0,'15'0'4'0,"-5"0"6"0,-4 0 6 16,-6 0 22-16,0 0 31 0,0 0 30 16,0 0 20-16,-33 18 17 0,15-13 32 0,-7 3 7 15,-10 4 3-15,-15 4 0 0,-10-2-5 16,-10 1-1-16,-7-1-7 0,-9 0-7 16,-1-1-9-16,0-1-6 0,5 1-9 0,3 0-11 15,5-3-14-15,8 2-7 0,8-1-10 16,16-2-9-16,7-1-8 0,8-2-7 0,5 1-7 15,3-1-6-15,3-1-31 0,3 1-52 16,5-1-74-16,4 1-83 0,4-6-79 0,0 0-95 16,6 15-130-16,4-12-155 0,-1 0 31 15,7-1-293-15,-16-2-388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56:57.499"/>
    </inkml:context>
    <inkml:brush xml:id="br0">
      <inkml:brushProperty name="width" value="0.05292" units="cm"/>
      <inkml:brushProperty name="height" value="0.05292" units="cm"/>
    </inkml:brush>
  </inkml:definitions>
  <inkml:trace contextRef="#ctx0" brushRef="#br0">11893 9215 2499 0,'-15'-3'93'0,"1"-1"91"16,14 4 14-16,-21-4-2 0,21 4-16 16,-12-2-6-16,12 2 11 0,0 0-11 0,-10-5-8 15,10 5 15-15,0 0 11 0,43-15 8 16,-4 3 1-16,29-1 17 0,3-5-2 16,9-1-9-16,3-2-20 0,6 0-7 0,0 1-12 15,2 0-8-15,-1 2-8 0,3-1-11 16,-10 2-8-16,-2 0-8 0,-5 1-4 0,-4 3-7 15,-10 1-2-15,-6 0-7 0,-15 6-7 16,-9-2-8-16,-4 2-6 0,-9 2-11 16,-2 1-3-16,1-1-8 0,-3 1-2 0,-5 2-11 15,-10 1-2-15,0 0-7 0,16-4-2 0,-16 4-4 16,0 0-19-16,0 0-42 0,0 0-55 16,0 0-64-16,-37 14-61 0,27-11-75 0,-5 5-62 15,1 0-64-15,-2 3-69 0,-1-2-63 16,-4 5-211-16,3-1 7 0,-3 2 114 15,2 0-487-15,-3 0-586 0</inkml:trace>
  <inkml:trace contextRef="#ctx0" brushRef="#br0" timeOffset="2623.33">2948 9436 727 0,'0'0'75'15,"0"0"-30"-15,0 0-18 0,0 0 16 0,2-12 17 16,-2 12 9-16,0 0-2 0,0 0-1 16,0 0 11-16,0 0 10 0,0 0 12 0,0 0 5 15,0 0 5-15,0 0 3 0,0 0 0 16,0 0 2-16,-6-17 3 0,6 17 6 16,0 0 5-16,0 0 27 0,0 0 2 15,0 0-4-15,0 0 2 0,0 0-8 0,-10-8 2 16,10 8-24-16,0 0 2 0,-10-7-3 15,10 7-1-15,-9-8-4 0,9 8-2 0,-12-7 5 16,12 7-6-16,-12-6-3 0,5-1-7 16,7 7-5-16,-20-10-7 0,13 6-2 0,-3-2-2 15,0 1-3-15,10 5-2 0,-21-9-6 16,9 4-7-16,2 1-1 0,-1-1-6 0,-3 0-1 16,-1 2-9-16,-1-4 1 0,3 3-3 15,-5 0-4-15,-1-2-2 0,0 2-4 16,-1-1-3-16,1 0-1 0,-1 0-3 0,-1 2-2 15,0-3-2-15,-3 2-2 0,3 1-2 16,0-3-1-16,-2 3-2 0,1 0 1 16,1-1-7-16,-4 1-3 0,2 0 7 0,1-2-4 15,-3 3-3-15,4 0 2 0,-4-1-2 16,5 2 1-16,-3-1 3 0,3 2-7 0,-1-2-2 16,4 1 1-16,-3-1 0 0,3 2-8 15,-1 0 6-15,1 0-4 0,2-2 1 16,-1 4 0-16,-1-2-2 0,1 0 5 0,1 0-6 15,15 0 0-15,-29 2-3 0,13-2 1 16,2 1 1-16,14-1-1 0,-27 2-1 0,12 0 0 16,1-1 0-16,-1 1-3 0,-1 1 3 15,1-2-2-15,-1 2-1 0,1 0 1 0,-5 2 4 16,1-3-4-16,2 2-1 0,-3 1 7 16,3-1-7-16,-3 0 3 0,1-1 2 15,1 3-5-15,1-2 0 0,0 0 0 0,-1 1-1 16,5-1 0-16,-5 2 4 0,5-1-2 15,-1 1 2-15,-1 0-6 0,1-1 6 0,0 3-1 16,-1-1 0-16,1 1 1 0,1 0 0 16,-1 2-1-16,1 1 1 0,-1 0 9 0,1 4 9 15,-3-2-2-15,2 2-1 0,1 1 0 16,-1 1 0-16,1 0-3 0,1 2 9 0,2-3 2 16,1 1 0-16,1 1 3 0,0 1 3 15,2 1-2-15,1-1 1 0,1 4-10 0,2-3 10 16,-2 3 0-16,2-1 2 0,2 1-2 15,-2 0-3-15,0 1-3 0,2-2 5 16,2 0-1-16,0 1 8 0,-2 0-1 0,4 1 8 16,0-3-2-16,3 2 1 0,-3-1-3 15,4-1 1-15,0 2-2 0,2-2 3 0,-1 0 6 16,3-1-2-16,-2-1 1 0,1 0-1 16,-1-4-3-16,3 3 1 0,-1 1-5 15,0-3 5-15,3 0-4 0,-5-2-1 0,3 0-1 16,-1 0-4-16,4 0 1 0,-1 1 1 15,1 0-4-15,-1 1 4 0,3-3-1 0,1 0 0 16,-2 0 1-16,3-2-7 0,1-1 3 16,-2 3-2-16,-1-4 1 0,3 2-1 0,-3-3-1 15,-1 2-2-15,1-3 1 0,-1 3-4 16,0-2 1-16,1-1-1 0,-1 0 0 0,1 1-1 16,1-3-12-16,-1 1-9 0,1-2 0 15,0 0 0-15,3 1 0 0,1-1 0 16,-2-2 0-16,1 3 0 0,3-4 0 0,-2 3 0 15,0-1 0-15,2-2 0 0,1-1 0 16,-1 2 0-16,-2-2 0 0,2 0 0 0,2 0 0 16,-1-2 0-16,-1 2 0 0,0-3 0 15,2 0 0-15,-2 1 0 0,2-2 0 0,1 0 0 16,-1-2 0-16,0 0 0 0,0 1 0 0,-2-1 0 16,0 1 0-16,-3-1 0 0,-1-1 0 15,0 0 0-15,3-1 0 0,-5 1 0 16,4-3 0-16,-3 3 0 0,-1-1 0 0,-2-1 0 15,1-1 0-15,-1 0 0 0,3-4 0 16,-5 4 0-16,1-3 0 0,1-3 0 16,-1-3 0-16,-1 0 0 0,-1 0 0 0,-1-1 0 15,1-3 0-15,-3 1 0 0,3 0 0 16,-4-3 0-16,1 1 0 0,-1 0 0 0,0-2 0 16,-5-1 0-16,1 0 0 0,2-1 0 0,-6-2 0 15,2 1 0-15,-2-3 0 0,0-2 0 16,-2 1 0-16,0-2 0 0,-2 1 0 15,0 2 0-15,0 2 0 0,0 0 0 0,-4 1 0 16,0 2 0-16,1 0 0 0,-5 4 0 16,2-2 0-16,-2 4 0 0,-3 1 0 0,1 0 0 15,-5 3 0-15,-1 0 0 0,-1 1 0 16,-2 2 0-16,-1 1 0 0,-5 0 0 16,2 2 0-16,0 3 0 0,0 1 0 0,-4 1-28 15,5 4-335-15,-1 0-91 0,2 4-106 0,-4 4-146 16,2 2-163-16,-1 1 80 0,3 4-715 15,2-2-950-15</inkml:trace>
  <inkml:trace contextRef="#ctx0" brushRef="#br0" timeOffset="17259.56">7756 9774 857 0,'0'0'49'0,"2"-15"11"16,-2 15-15-16,0 0 8 0,0 0 16 15,0-13-2-15,0 13 12 0,0 0 1 0,0 0 11 16,0 0 8-16,0-20 4 0,0 20 3 16,0 0 3-16,0-11 6 0,0 11 2 15,0 0-5-15,-2-15-3 0,2 15-1 0,-4-12 14 16,4 12-1-16,-2-14-7 0,2 14-4 15,-10-16-4-15,8 7-9 0,-4 0-28 16,1-1 7-16,-1 0-4 0,0-1-2 0,-4-1-3 16,1-1 5-16,1 2 20 0,-6 0 11 15,1-3-16-15,-1 3-3 0,0-2-3 0,-1 1-2 16,-4 1 1-16,1 0-1 0,-1 1 0 16,1 0-5-16,1 0 5 0,-1 2-3 15,3 0-2-15,-2 1-4 0,1 0-4 0,4 1-6 16,-3 0-3-16,3 2-7 0,-1 0-3 0,-3 0-3 15,3-1-3-15,-1 3-3 0,0-2 2 16,-1 2-2-16,-1 2-1 0,3 0-1 16,-3-1 1-16,5 1-2 0,-5 0-1 15,1 1-5-15,1-1 2 0,-1 2-2 0,-1 2 2 16,1-2 1-16,-3 3-1 0,1 1 0 16,-1 0-2-16,1 3-2 0,-4 3 3 0,1 1-1 15,1 3-1-15,-1 0 3 0,-1 5 2 16,-2 1 4-16,4 0-5 0,-1 5 5 0,1-1-4 15,1 2 1-15,1-1 1 0,1 2-1 16,1 0-2-16,3-1 1 0,3-2-1 0,1 1-1 16,0-2-2-16,4 1-1 0,2-3 3 15,2 0 0-15,4 0-4 0,4 3 7 16,0-2-1-16,5 0 1 0,3 2-5 0,3 0 3 16,0-2 1-16,5-1 8 0,1 0-2 0,2 0 5 15,0-4 1-15,4 3-4 0,10 2-1 16,-4-5-17-16,-4-3-1 0,2-2 3 0,-1-2 3 15,5 0 2-15,0-5-1 0,0-1 6 16,-4-3 1-16,-1-3 1 0,3-2 8 16,4-1 11-16,-2-4 0 0,1-1-3 0,15-9-2 15,-5 0-5-15,-3-4-3 0,-3-2-4 16,-1-1-4-16,-3-3-4 0,-9 3-2 16,-5 3-1-16,-1-4 0 0,-6-3-1 0,3 2-2 15,-7-4 0-15,-1 0-1 0,-7 1 2 16,1-1 1-16,-8 0-3 0,0 2-4 0,-4-9-1 15,-7 2-4-15,1 1 2 0,-7 1-3 0,1 0-3 16,-7-7-2-16,-1 9-2 0,3 4 0 16,0 1-1-16,-4 1-4 0,-6 3 2 15,2 3-1-15,0-2-1 0,-2 5 1 0,0 0-2 16,1 4-1-16,5 1 1 0,0 3-8 16,-2 2-44-16,6 3-68 0,-1 3-59 0,1 0-64 15,2 3-78-15,1 3-61 0,1 2-72 16,1 3-62-16,1 4-206 0,-1 2-48 15,1 3 111-15,-1 2-503 0,3 0-627 0</inkml:trace>
  <inkml:trace contextRef="#ctx0" brushRef="#br0" timeOffset="18640.65">2860 10037 2965 0,'0'0'-153'0,"0"0"29"15,14 27 25-15,-14-27 22 0,0 0 23 0,0 0 20 16,0 0 16-16,0 0 16 0,0 0 16 16,17-1 11-16,-17 1 7 0,0 0 9 15,24-6 7-15,-24 6 11 0,23-2 2 16,-8 0 5-16,3 1 2 0,-1-1-17 0,8 1 1 15,5 0 2-15,6-1 3 0,11 2 2 16,1-2-8-16,3 2-2 0,1 0 7 0,20 2 2 16,-2-2-3-16,5-2 3 0,1 2 4 15,1 0 1-15,1-2 23 0,1 2-5 16,3 0 0-16,5-2-3 0,4 1 0 0,8-2-4 16,1 0-5-16,5 1-5 0,-4-3-5 15,-2 4-4-15,-2-3-3 0,-6 3-5 0,0 0-8 16,0 1-1-16,0 1-1 0,2-1-5 15,0 1-3-15,-2 1 1 0,-2 0-5 16,-2 0-2-16,1 2 0 0,-7-3-2 0,-2 1-2 16,-1 3 0-16,-8-2-5 0,-1 1-3 15,-5 0 3-15,-9-1-3 0,-11-1-1 0,1 2 3 16,-3 0-3-16,-1-1-1 0,4-1-1 16,-12 2 1-16,2-2-1 0,-4 1-2 15,2 0 2-15,-6 0-3 0,-2 1 1 0,2-4-2 16,-2 3 1-16,2-2-1 0,-1 3 0 15,-1-3 1-15,0 0-1 0,0 1-3 0,0-1 4 16,0 1-1-16,-1-2-2 0,1 2 0 16,-2-2 2-16,0 0 0 0,-1 1 2 15,-1-1-1-15,-2 0 3 0,3 2 2 0,-3-2-2 16,-1 0 4-16,1 0 0 0,-2 0-1 16,1-2 4-16,-1 2 1 0,1 0 2 0,-1-1-3 15,1 1 4-15,-3 0 4 0,1 0 0 16,-1 0 1-16,1 0 2 0,-1-2-3 0,1 2 4 15,-16 0-3-15,27-2 0 0,-14 1 0 16,-13 1-3-16,22 0 3 0,-13-2-3 16,-9 2 1-16,16 0-1 0,-16 0-2 0,15-1 2 15,-15 1-2-15,0 0 1 0,20 0 0 16,-20 0-3-16,0 0-6 0,13-1 7 0,-13 1-5 16,0 0 1-16,0 0-1 0,0 0 0 15,0 0-13-15,0 0-46 0,0 0-66 16,0 0-83-16,0 0-101 0,0 0-112 0,0 0-254 15,0 0 14-15,0 0 85 0,0 0-336 16,-50-3-380-16</inkml:trace>
  <inkml:trace contextRef="#ctx0" brushRef="#br0" timeOffset="20882.15">7304 4773 2200 0,'0'0'-166'0,"0"0"24"15,8-13 24-15,-8 13 20 0,4-9 22 0,-4 9 21 16,0 0 23-16,7-11 21 0,-7 11 15 16,0 0 14-16,8-9 8 0,-8 9 12 0,0 0 6 15,0 0 12-15,6-8 3 0,-6 8 3 16,0 0 0-16,0 0-3 0,0 0-5 0,0 0-4 15,8-7-5-15,-8 7 1 0,0 0 10 16,0 0 5-16,0 0 8 0,0 0 4 16,2 30 6-16,-2-18 1 0,0 4 2 0,0 0 0 15,-2 5 1-15,2 3 6 0,0 5-3 16,-2 0 2-16,2 4-4 0,-2 7 0 0,-2-1 3 16,4 7 2-16,0-5-27 0,0 5 13 15,-4-1-4-15,2 1 6 0,-2 14-2 16,4-1-1-16,-2 3 19 0,-2-3-1 0,3 1-8 15,-1-11-1-15,-2 12-1 0,2-9-2 16,2-8-2-16,-4 18-1 0,2-3-1 0,-2-10-2 16,4-5-3-16,-2 1 1 0,0-2-3 15,0-2-2-15,0 0-2 0,0-1-3 0,2 1-4 16,-2-2-1-16,1-3 0 0,-1 2-3 16,2 2 1-16,0-4-3 0,-2 4 0 0,2 0-2 15,-2 1 3-15,2 0 1 0,0-1 1 16,0 1-5-16,0-1 7 0,0 1 3 0,-2-1-6 15,0-1 1-15,0 1-4 0,0 0-2 16,2 0 0-16,-2-1-5 0,2-5-4 16,-2-1 1-16,2 0-5 0,0-2 2 0,0 0 0 15,0 0-12-15,2-1 9 0,0-1-10 16,-2-1 9-16,0-3-22 0,2 2 1 0,0-1 0 16,0-1 4-16,-2 0-3 0,0 3 7 15,2 1-2-15,-2 1 3 0,0 0 1 16,0 1-2-16,0-1 1 0,0 0 3 0,0 0-7 15,0-1 1-15,0-2-3 0,0 1 5 16,0-1-2-16,0-1-3 0,0 0-2 0,0-1 0 16,0-1 5-16,0 5-1 0,0-3-4 15,0 0 0-15,0-1 2 0,0 0-4 0,0-1 3 16,-2 3 0-16,2-4 3 0,0 1-8 16,0 1 4-16,-2 0-3 0,2 0 0 0,0 0 4 15,0-2-2-15,0 1-3 0,0 0 1 16,0-2-1-16,0 0 1 0,0 2 2 0,2-1 1 15,-2 0-4-15,0 0 17 0,0-1-1 16,0 1-3-16,2 2-4 0,-2-4 2 16,0 4-2-16,0-3 5 0,0 1-8 0,2-3-1 15,-2 1-2-15,0-1 2 0,0-2-4 16,0-3 0-16,0 2 1 0,0-4-2 0,0 0-2 16,0-13 1-16,0 23-1 0,0-13-3 0,0-10-1 15,2 19 2-15,-2-10-2 0,0-9 1 16,0 19 1-16,2-9 0 0,-2 0-1 15,0-1 3-15,0 4-4 0,0-5 2 0,0 5-1 16,1-4 1-16,-1 2-1 0,2 0-1 16,-4 2 1-16,4-1 1 0,-2-2-3 0,0 3 5 15,0-2-2-15,0 2 2 0,0-1-3 16,0 1 4-16,0 0 1 0,0 1 1 16,2-1 1-16,-4 2-1 0,4-2-1 0,-2 1 2 15,2 0-1-15,-2 2 1 0,0-3 0 16,2 2 3-16,-2-2-2 0,0 2-1 0,2-1 1 15,-2 1-5-15,2-2 2 0,-2 2 0 0,0-2 2 16,2 2-4-16,-2 0 4 0,2-1-3 16,0 1-3-16,-2-3 5 0,4 2-2 15,-4 0-3-15,0-1 1 0,0-13-1 0,0 24 2 16,0-14-3-16,2-1-4 0,-2-9 5 16,0 21-1-16,2-13-1 0,-2-8 0 0,2 19 1 15,-2-19-1-15,2 15-5 0,-2-15 6 16,0 19-1-16,0-10-1 0,0-9 1 0,1 19-1 15,-1-9-1-15,0-10 3 0,2 19-2 16,-2-19 1-16,0 16 1 0,0-16-1 0,2 14 3 16,-2-14 0-16,2 9-2 0,-2-9 0 15,0 0 2-15,0 13-2 0,0-13 0 16,0 0-6-16,0 0-13 0,0 0-35 0,0 0-48 16,0 0-44-16,0 0-65 0,0 0-60 15,0 0-63-15,-7-43-66 0,-1 27-87 0,-2-7-143 16,0-2-134-16,-11-20 79 0,-2-9-630 15,0-4-768-15</inkml:trace>
  <inkml:trace contextRef="#ctx0" brushRef="#br0" timeOffset="22410.5">8021 4330 918 0,'0'0'54'0,"0"0"-8"0,0-17 2 0,0 17 6 16,0 0 4-16,-2-19 2 0,2 19 4 15,0-15 0-15,0 15 4 0,-4-15 1 16,4 15 3-16,0-15 0 0,0 15 3 0,-9-18-2 15,5 8 1-15,-2-1 3 0,-2 2-1 16,2-2 0-16,-3-2 1 0,-1 0 0 16,-2 0 7-16,-1-4 0 0,-3 0-7 0,-3 2-5 15,1-1 1-15,-3-1-2 0,-2 2-6 16,-4 0 1-16,-4 0-4 0,-2 4 5 0,-4-2-21 16,-2 3-1-16,-2 0 2 0,-11-3-1 15,2 4 4-15,7 3-1 0,-1-1 5 0,-3 2-6 16,2 4 6-16,-3-3 2 0,2 2 0 15,3 2 0-15,-6 0 3 0,5 2 15 16,-1 2-5-16,1-3-4 0,-1 6 3 0,-11 2-6 16,-2 2 0-16,2 2 5 0,-1-1-5 15,1 3 0-15,4-1-1 0,0 3 0 16,3-1-2-16,6 1-1 0,-3 4-2 0,9-4-5 16,6 1-3-16,0 0-2 0,2 2-4 15,4 2-1-15,4 0-4 0,-1 3 0 0,9 2-1 16,1-3 2-16,4 2-3 0,4 2 3 0,6-1-1 15,4 2 4-15,4 2 0 0,5 0 0 16,13 10 1-16,4 0 0 0,5-5 3 0,4 1 1 16,4-5 2-16,5-4-1 0,4-1 0 15,4-5-4-15,4-3 3 0,4-3-2 16,2-6 0-16,2-2 0 0,3-4-4 0,1-3-17 16,4-2-1-16,-3-3 1 0,-1-2 1 15,1-2 0-15,-1-4 2 0,-2 1 5 0,-2-3 1 16,-1-2 6-16,1-1 1 0,-8-1 4 15,-2-4 1-15,-6-1 4 0,-1-1 0 16,-9-4 4-16,-5-1 3 0,-2-3 3 0,-6 0-2 16,-8 0-2-16,-5 3 0 0,-5-1-2 15,-5-4-4-15,-2 4-4 0,-6 3-7 0,-8-5-4 16,-2-2-6-16,-15-8-4 0,-8 1-2 16,-2 6-1-16,-11 1-6 0,-1 4 3 0,-3 2-4 15,-6 6-6-15,-1 3 29 0,3 3-21 16,8 5-29-16,5 5-54 0,0 0-46 0,6 4-60 15,2 4-68-15,1 1-58 0,-1 2-68 16,4 3-76-16,-1-1-84 0,1 0-227 16,4 4 68-16,-2-1-408 0,0 2-565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4:58:21.941"/>
    </inkml:context>
    <inkml:brush xml:id="br0">
      <inkml:brushProperty name="width" value="0.05292" units="cm"/>
      <inkml:brushProperty name="height" value="0.05292" units="cm"/>
    </inkml:brush>
  </inkml:definitions>
  <inkml:trace contextRef="#ctx0" brushRef="#br0">7759 5291 1044 0,'0'0'83'16,"-15"0"-4"-16,15 0-4 0,-14 0 4 0,14 0 11 15,0 0 25-15,-17 0 13 0,17 0-1 16,0 0 12-16,-16-6 7 0,16 6 0 0,0 0 26 16,-7-6-14-16,7 6-3 0,0 0-20 15,0 0-6-15,0 0-6 0,0 0 8 16,0 0 5-16,0 0 7 0,60 6 2 0,-14 0 5 16,26 0-2-16,9 1-19 0,14 2 1 15,14-1 16-15,44 1-2 0,6 1-8 16,9-2-5-16,5 4-7 0,13-4-9 0,4-1-2 15,4 0-10-15,-14-2-5 0,-6-1-5 16,-7 0-4-16,-6 2-7 0,-35-4-6 0,-4-1-5 16,-4 3-4-16,-13-2-4 0,-8-2-11 15,-12 1 4-15,-13 1 3 0,-18-2 11 0,-15 0 22 16,-6 0-12-16,-8 0-5 0,-8-2-10 0,-5 2-9 16,-12 0-5-16,10-1-4 0,-10 1-8 15,0 0 2-15,0 0-13 0,0 0 3 16,0 0-1-16,0 0-3 0,0 0-7 0,0 0 2 15,0 0-7-15,-43-4 0 0,43 4-28 16,0 0-40-16,-10-2-44 0,10 2-56 16,0 0-67-16,-8-1-56 0,8 1-54 0,0 0-62 15,0 0-53-15,0 0-176 0,0 0-61 16,0 0 53-16,0 0-373 0,0 0-478 0</inkml:trace>
  <inkml:trace contextRef="#ctx0" brushRef="#br0" timeOffset="982.22">12845 4471 2631 0,'0'0'-104'0,"-26"-4"18"0,11 2 26 15,1 0 27-15,-1 2 20 0,15 0 25 0,-25-2 25 16,11 2 18-16,14 0 8 0,-21 0 6 16,21 0 4-16,-18-1 11 0,18 1 24 0,0 0 14 15,0 0-4-15,0 0 13 0,53 8 6 16,-9-3-1-16,28-2-6 0,9 4-5 15,3-2-10-15,9 2-7 0,0-1-7 0,0 1 14 16,4-1-7-16,-1 1-4 0,1-3-4 16,4 2-2-16,-8-1-2 0,-2-2 0 0,-9-1-1 15,-3 3-4-15,-11-4 0 0,-18-1-1 16,-7 1-4-16,-10 1-4 0,-4-2 4 0,-4 0-2 16,-4 0-8-16,1 0-5 0,-5 0-6 15,-1 0-7-15,-5 0-1 0,-11 0-10 16,18-3-7-16,-18 3-5 0,8-1-8 0,-8 1-31 15,0 0-59-15,0 0-79 0,0 0-79 16,0 0-92-16,0 0-92 0,0 0-115 0,-45 1-156 16,31 0 25-16,3 1-357 0,11-2-482 15</inkml:trace>
  <inkml:trace contextRef="#ctx0" brushRef="#br0" timeOffset="2067.46">15091 5567 2907 0,'-26'-2'-40'0,"11"-2"15"15,-4 3 16-15,7 1 11 0,12 0 21 16,-25-2 19-16,25 2 18 0,-12-1 14 15,12 1 13-15,0 0-11 0,0 0 17 0,0 0 11 16,0 0 1-16,0 0 0 0,62 9-5 16,-15-6-4-16,24 0-8 0,15 0-4 0,5-1 11 15,6 1-1-15,7 1-6 0,7-2-6 16,7 3-7-16,8-3-6 0,0 1-8 16,0 1-4-16,0-1-4 0,0 1-4 0,0-1-5 15,-4 1-4-15,2-2-3 0,-2 2-3 16,-6-2-5-16,-7 1-2 0,-9-1-2 0,-12 0 0 15,-7 0-3-15,-7 0-3 0,-20 0 0 0,-9-2-2 16,-13 0-3-16,-1 3 3 0,-5-3 0 16,-3 0 1-16,-4 0 1 0,-3 1-2 15,-5-1-2-15,-11 0-2 0,16 0 1 0,-16 0-3 16,0 0-2-16,0 0-1 0,0 0 0 16,0 0-3-16,0 0-6 0,0 0-30 0,-39 11-47 15,22-6-60-15,-5-2-52 0,1 2-53 16,-6 1-62-16,-2 1-43 0,2-3-111 15,-4 2-155-15,0 0 57 0,4-2-210 0,1-1-256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5:00:49.622"/>
    </inkml:context>
    <inkml:brush xml:id="br0">
      <inkml:brushProperty name="width" value="0.05292" units="cm"/>
      <inkml:brushProperty name="height" value="0.05292" units="cm"/>
    </inkml:brush>
  </inkml:definitions>
  <inkml:trace contextRef="#ctx0" brushRef="#br0">1624 4192 793 0,'0'0'53'0,"-17"0"-9"0,17 0-4 0,-22 0-3 16,22 0-2-16,-23 1 10 0,9 1 6 15,1-2 7-15,13 0 16 0,-25 3 8 16,11-1 9-16,1-1 8 0,13-1 7 0,-22 1 6 16,13 2 3-16,9-3-2 0,-16 1-2 15,16-1-6-15,-14 1-20 0,14-1-5 16,-13 2-2-16,13-2-5 0,0 0-4 16,-16 5 9-16,16-5 7 0,-5 6 9 0,5-6 10 15,0 0 49-15,0 0 0 0,27 18 8 16,-6-12-1-16,10-2-2 0,8 3-1 0,5-4-3 15,20 2-7-15,4-4-5 0,0 3-22 16,6 0-8-16,3 1-9 0,3-1-8 16,5 0-7-16,2 0-7 0,2 1-7 0,0 1-5 15,-1-2-8-15,-7 1-3 0,-2-1-2 16,-3 0-5-16,-6-2-1 0,-8 4 0 0,-10-4 0 16,-7 1 1-16,-3-1 3 0,-7-1 2 15,-2 0-1-15,-6 0-2 0,-2-1-1 0,-3 3-2 16,1-3-1-16,-8 1 4 0,1-1-8 15,0 2 0-15,-16-2-9 0,19-2 0 0,-19 2-4 16,13-5-6-16,-13 5 0 0,0 0-8 16,0 0-4-16,0 0-18 0,-5-16-29 0,5 16-42 15,-20-5-43-15,7 1-48 0,-3 1-37 16,-5-1-28-16,0 2-16 0,-5-2-17 0,-7 2-17 16,0 2-14-16,-3-1-5 0,-11 2-7 15,-3-1 9-15,-16 6 3 0,0-2-9 16,-2 1-10-16,4 0 10 0,0-1 30 15,12 1-356-15,5-1-127 0</inkml:trace>
  <inkml:trace contextRef="#ctx0" brushRef="#br0" timeOffset="281.06">2209 4347 1580 0,'-44'7'-89'0,"5"-4"24"16,4 1 21-16,4-2 21 0,2 2 25 0,2-1 22 15,2 1 20-15,1-2 18 0,5 1 20 16,3 0 10-16,3-2 7 0,1 1 4 0,6 2 18 16,6-4 24-16,0 0 6 0,0 0 14 15,0 0 1-15,49 9 5 0,-16-7 3 16,11 0-25-16,26-2 1 0,6 0-9 0,5-4-4 15,6 2-5-15,1-3-7 0,1 1-2 16,-4 0-4-16,-2 1-4 0,5-1-7 0,-5 0-8 16,-2 1-7-16,-1 0-5 0,-3 0-6 15,-7 1-6-15,-14-2-8 0,-7 4-5 0,-3-2-8 16,-1 2-5-16,-10 0-6 0,0 0-2 16,-8-1-1-16,-2 1-6 0,-4 0-4 15,-1 0-6-15,-3 0-27 0,-3-3-36 0,-14 3-52 16,21 3-64-16,-13-3-67 0,-3 1-88 15,-5-1-65-15,0 0-183 0,14 2-77 0,-14-2 90 16,21 6-214-16,4-5-249 0</inkml:trace>
  <inkml:trace contextRef="#ctx0" brushRef="#br0" timeOffset="6786.33">10273 3638 1037 0,'0'0'431'16,"0"-18"-156"-16,0 8-82 0,0 10-37 16,0-21-5-16,0 8 6 0,0 13-9 0,-4-24-4 15,2 12 5-15,-4-1-25 0,1-2-4 16,-3 1-6-16,-6-2-4 0,-5 2-7 15,-6-2-6-15,-3 0-3 0,-4 2-1 0,-19-4-7 16,-5-1-3-16,-2 4-5 0,-2 0 0 16,-2 0-4-16,-2 1-4 0,2 3 3 0,-6-2-3 15,0 3-3-15,-6 1 1 0,1 1-2 16,-11 0-6-16,3 5-1 0,-6-1 1 0,2 2-2 16,1 4-2-16,5 3-1 0,-1 0-3 15,7 2 0-15,1 3-5 0,6 1-5 0,2 4-5 16,0 5-1-16,6 2-4 0,-6 6 7 15,6 3 1-15,0 7 3 0,4 0 0 0,5 8-3 16,5 5 20-16,7 1 3 0,10 4 3 16,1 3 7-16,7 1 2 0,13-3 0 15,10-8 5-15,10 6 3 0,11-2 2 0,8-5-3 16,13-3-13-16,5-6-7 0,9-4 14 16,12-4 5-16,15-4 6 0,10-4 0 0,11-6 1 15,10-4 0-15,6-5-2 0,31 0-3 16,0-5-2-16,6-5-5 0,-6-4-9 0,-7-5-6 15,-26-1-4-15,-16-5-2 0,-1 0 2 16,-12-8 4-16,-10-2 22 0,-3-6 5 16,-10-3 1-16,-12-4 3 0,-8-5-3 0,-13-1-4 15,-10-1-18-15,-8 1-11 0,-17 5-6 0,-4 7-6 16,-13-1-20-16,-12-11-24 0,-14 3 0 16,-13 2 0-16,-10 4 0 0,-4 3 0 15,-8 1 0-15,-3 4 0 0,1 1-33 16,1 4-138-16,1 2-75 0,3 8-82 0,5 0-68 15,2 4-89-15,4 4-94 0,14 6-274 0,11 2 90 16,4 1 99-16,6 2-585 0,7 1-711 16</inkml:trace>
  <inkml:trace contextRef="#ctx0" brushRef="#br0" timeOffset="31995.05">19581 7653 586 0,'-16'-5'163'0,"16"5"-39"0,0 0-10 15,-11-5 1-15,11 5 2 0,0 0 15 0,-16-3 6 16,16 3 7-16,0 0 20 0,-10-5 5 16,10 5 13-16,0 0 14 0,0 0-21 15,-17-4 6-15,17 4 6 0,0 0-8 0,0 0-6 16,0 0-5-16,-12-3-4 0,12 3-12 16,0 0-10-16,0 0-8 0,0 0-11 0,0 0-7 15,0 0-4-15,0 0 1 0,0 0-1 16,0 0-7-16,0 0-6 0,0 0-6 15,43-6-7-15,-31 6-10 0,-12 0-5 0,23 0 10 16,-23 0-9-16,21-1-6 0,-9 1-5 16,-12 0-6-16,23-1-8 0,-23 1-4 0,20 0-2 15,-20 0-2-15,17-2-9 0,-17 2-6 16,15 0-34-16,-15 0-49 0,14-2-44 0,-14 2-63 16,14 0-60-16,-7-3-56 0,-7 3-63 15,14-3-48-15,-8 0-142 0,-6 3-90 16,17-3 68-16,-9-1-264 0,2 3-307 0</inkml:trace>
  <inkml:trace contextRef="#ctx0" brushRef="#br0" timeOffset="32191.02">19897 7577 2210 0,'0'0'-19'0,"11"-8"22"16,-11 8 11-16,0 0 9 0,0 0 13 15,0 0 12-15,0 0 14 0,10-6 4 0,-10 6-1 16,0 0-3-16,0 0-7 0,0 0-5 15,12-4-2-15,-12 4-8 0,0 0-3 16,0 0-1-16,15-3-10 0,-15 3-24 16,12-2-33-16,-12 2-41 0,0 0-39 0,19 0-39 15,-19 0-25-15,16 2-38 0,-16-2-70 16,15 2-339-16,-7-2-121 0</inkml:trace>
  <inkml:trace contextRef="#ctx0" brushRef="#br0" timeOffset="32297.05">20083 7558 1618 0,'19'0'-15'16,"-19"0"25"-16,16-1 14 0,-16 1 2 0,13-1 4 15,-13 1 2-15,0 0-3 0,16-2-4 16,-16 2 0-16,0 0-4 0,0 0 0 0,19 2-42 16,-15-2-82-16,-4 0-190 0,0 0-193 15,12 1 7-15</inkml:trace>
  <inkml:trace contextRef="#ctx0" brushRef="#br0" timeOffset="33246.26">19571 5421 1278 0,'0'0'-7'0,"0"0"24"0,0 0 21 0,0 0 18 16,0 0 9-16,0 0 9 0,0 0 8 16,0 0-1-16,0 0-3 0,0 0-4 0,0 0-6 15,0 0-5-15,0 0-4 0,0 0-5 16,0 0-4-16,0 0-5 0,33-11-4 16,-33 11-1-16,25 0-4 0,-11-2-4 0,1 2-12 15,1-2-43-15,-1 0-56 0,3 1-53 16,1 0-56-16,-3 0-107 0,1-1-259 0,1 1-55 15</inkml:trace>
  <inkml:trace contextRef="#ctx0" brushRef="#br0" timeOffset="33415.31">19994 5383 1458 0,'9'-1'-4'16,"-9"1"18"-16,0 0 9 0,18-2 9 0,-18 2 4 15,0 0 3-15,11-2 3 0,-11 2-5 16,0 0-3-16,18-3-4 0,-18 3-3 15,13-2-1-15,-13 2-10 0,18-3-29 0,-18 3-38 16,19 0-30-16,-7 0-21 0,-1 0-20 16,-1 0-22-16,-10 0-297 0,19 1 49 0</inkml:trace>
  <inkml:trace contextRef="#ctx0" brushRef="#br0" timeOffset="33534.33">20222 5378 1167 0,'0'0'-18'0,"20"0"25"0,-20 0 14 0,0 0 21 15,15 4 8-15,-15-4 6 0,0 0 3 16,18 1 1-16,-18-1-2 0,0 0 1 15,13 2-8-15,-13-2-6 0,0 0-5 0,16 0-13 16,-16 0-56-16,11 0-65 0,-11 0-110 16,10 1-271-16,-10-1 17 0</inkml:trace>
  <inkml:trace contextRef="#ctx0" brushRef="#br0" timeOffset="40419.58">793 5537 1424 0,'-14'-1'216'15,"14"1"-42"-15,0 0-16 0,-15-4-8 0,15 4 0 16,0 0 2-16,0 0 30 0,-18-3-14 16,18 3-3-16,0 0 9 0,0 0 5 15,-8-6 3-15,8 6-3 0,0 0 5 0,0 0 0 16,29-21 0-16,-13 11-5 0,7-3 0 15,6-3-6-15,16-9-6 0,3-2 13 16,8-1-12-16,1-2-2 0,3 0-24 0,6-2-5 16,0 3-8-16,1-1-8 0,-3 2-18 15,0 0-1-15,-6 3-12 0,-3 2-1 0,-3 2-12 16,-13 4-7-16,-8 4-6 0,-4 3-5 16,-4 0-8-16,-3 4-7 0,-3-2-3 0,0 1-3 15,-5 1-7-15,0 2 0 0,-1-1 0 16,-11 5-9-16,16-7-30 0,-8 6-30 0,-8 1-60 15,7-6-78-15,-7 6-91 0,0 0-89 16,0 0-104-16,0 0-142 0,0 0-145 0,-38 16 66 16,20-7-495-16,-1-1-640 0</inkml:trace>
  <inkml:trace contextRef="#ctx0" brushRef="#br0" timeOffset="55368.41">934 10711 865 0,'-15'11'201'16,"-1"-3"-25"-16,1 1-27 0,-1-3-5 15,1 4-7-15,1-1 3 0,0-1-3 0,3-3-4 16,1 1 7-16,4 0-3 0,6-6 16 16,0 0 4-16,0 0 17 0,45-7 8 0,7-11 24 15,14-7-9-15,17-7-2 0,26-12-1 16,7-2-1-16,-1-1-10 0,-3 1-10 15,-2 1-12-15,-19 8-12 0,1 2-8 0,-5 4-17 16,-8 2-7-16,-7 5-14 0,-10 2-11 16,-10 5-10-16,-9 2-9 0,-12 5-7 15,-6 2-9-15,-6 1-3 0,-3 5-6 0,-2-2-18 16,-5 4-28-16,-9 0-43 0,0 0-51 16,12 13-53-16,-14-8-51 0,2-5-51 0,-6 17-61 15,4-8-58-15,-6 1-114 0,5-1-163 16,-3 2 39-16,0 0-261 0,6-11-349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2:57:24.25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
  </inkml:definitions>
  <inkml:trace contextRef="#ctx0" brushRef="#br0">1316 2946 1568 0,'-14'3'190'0,"5"0"-47"0,9-3-13 16,-12 4-5-16,12-4-4 0,0 0 1 15,0 0-3-15,0 0 4 0,0 0 16 0,0 0-2 16,0 0 14-16,39-36 8 0,-10 15 2 15,17-7-2-15,5-2-2 0,1-3-6 16,4-1-8-16,0-3-9 0,4 1-16 0,-1-4-11 16,-1-1-11-16,2 0-9 0,2 0-5 15,0 1-9-15,-2 0-8 0,-2 2-6 0,-2 0-7 16,-1 5-8-16,-3-1-3 0,-6 6-14 16,-3 0-36-16,-10 8-56 0,-6 5-65 15,-4 4-63-15,-7 3-45 0,-3 5-66 0,-7 1-64 16,-6 2-176-16,0 0-26 0,0 0 82 15,-31 35-218-15,4-14-198 0</inkml:trace>
  <inkml:trace contextRef="#ctx0" brushRef="#br0" timeOffset="298.58">1515 2955 2128 0,'-17'17'61'0,"2"-4"4"0,1-2 6 0,4 0 16 15,3-4 17-15,-1-1 12 0,8-6 39 16,-8 11 43-16,8-11 25 0,0 0 20 0,0 0 7 15,52-13-6-15,-5-6-8 0,5-8-13 16,6-3 1-16,6-4-11 0,4-3-40 16,2-4-6-16,5 3-20 0,3-2-15 0,-2 0-12 15,1 0-9-15,-5 1-11 0,-2 3-12 16,-5 0-8-16,-5 2-6 0,-5 3-8 0,-7 1-1 16,-5 4-10-16,-12 6-3 0,-6 4-8 15,-4 3-3-15,-5 2 0 0,-3 3-7 0,1 0-5 16,-4 1-14-16,-5 0-19 0,1 2-39 15,-6 5-47-15,0 0-58 0,0 0-67 0,0 0-65 16,0 0-70-16,-23-8-97 0,23 8-231 16,-19 5 7-16,7-2 99 0,-3 4-441 0,-3-1-487 15</inkml:trace>
  <inkml:trace contextRef="#ctx0" brushRef="#br1" timeOffset="67928.53">9362 8140 534 0,'-15'-6'73'0,"15"6"-23"0,0 0 3 0,-18-3-12 16,18 3-3-16,0 0-4 0,-15-3-4 16,15 3-2-16,0 0 10 0,-10-1 6 15,10 1 18-15,0 0 17 0,0 0 9 0,-21 3 11 16,21-3 16-16,-10 4 11 0,10-4 6 15,-8 7 3-15,8-7 8 0,0 0 10 0,0 0 10 16,14 23 38-16,1-15-18 0,10 1 2 16,10 1 2-16,24 3-4 0,8-1-1 15,5-1 1-15,9-1-11 0,3-1-8 0,3-2-7 16,-2 2-10-16,-1-1-7 0,1-3-7 16,-6 1-7-16,-3-3 12 0,-2 1-8 0,-1-1-6 15,-22-1 4-15,-5-1-9 0,-7 0-3 16,-10-1-6-16,0 2-3 0,-4-2 8 15,-4 0-5-15,-3 2-16 0,-1-2-4 0,-5 0-2 16,5 1-3-16,-17-1 0 0,22 0-8 16,-15 2-9-16,-7-2-8 0,0 0-5 15,18 0-10-15,-18 0-2 0,0 0-5 0,0 0 3 16,0 0-3-16,0 0-11 0,0 0-2 16,0 0-4-16,0 0-2 0,0 0-2 0,0 0-5 15,0 0-5-15,0 0-16 0,0 0-30 0,0 0-27 16,0 0-31-16,0 0-40 0,0 0-43 15,0 0-47-15,0 0-36 0,0 0-25 16,0 0-19-16,0 0-25 0,0 0-22 0,0 0-9 16,0 0-51-16,0 0-165 0,0 0-26 15,0 0 68-15,0 6-156 0,0-6-186 0</inkml:trace>
  <inkml:trace contextRef="#ctx0" brushRef="#br1" timeOffset="69240.19">11684 8196 1772 0,'-10'-12'-116'0,"-2"4"9"16,5 0 10-16,1 1 11 0,6 7 11 0,-12-8 9 15,12 8 10-15,-13-6 13 0,13 6 17 16,-16-5 12-16,16 5 16 0,-17-2 16 16,17 2 9-16,-18 0 19 0,18 0 5 0,-15 1 9 15,15-1-1-15,-14 1 4 0,14-1 2 16,0 0 6-16,-15 5 15 0,15-5 13 16,0 0 14-16,0 0 4 0,33 9 4 15,-8-5 0-15,17-1-1 0,24 0-2 0,10 0 1 16,9 2-4-16,4-1-6 0,2 2-4 15,-1 1-4-15,3-1-8 0,4-1-24 0,-1 2-4 16,1-2-3-16,0-1 5 0,-6 1 2 16,-5-4 0-16,-7 0 1 0,-1 1 3 15,-20-2-2-15,-12 0 4 0,-9-2 7 0,-2 2 6 16,-2-1 5-16,-8 1 2 0,0-1-3 16,-3 1-6-16,-5 0-3 0,-2 0-4 0,-1-2-5 15,-14 2-9-15,21 0-7 0,-21 0-5 16,18 0-5-16,-18 0-3 0,11-2-5 0,-11 2-3 15,0 0-6-15,0 0-4 0,0 0-2 16,0 0-2-16,0 0-2 0,0 0-2 16,0 0-2-16,0 0-8 0,0 0-16 0,0 0-28 15,0 0-21-15,0 0-29 0,0 0-22 16,0 0-25-16,0 0-21 0,0 0-22 0,0 0-21 16,0 0-20-16,0 0-23 0,-29-12-10 15,29 12-9-15,0 0-14 0,0 0-57 16,0 0-126-16,0 0-41 0,0 0-50 0,0 0-49 15</inkml:trace>
  <inkml:trace contextRef="#ctx0" brushRef="#br1" timeOffset="70082.41">14850 8287 1471 0,'-17'-3'-38'15,"-1"0"13"-15,3 2 17 0,1-1 23 16,-3 1 16-16,1-1 25 0,3 1 29 16,-3-1 29-16,16 2 18 0,-25 0 14 15,17-2-1-15,8 2-2 0,-17 0-1 0,17 0 7 16,0 0 24-16,0 0-9 0,0 0 8 16,0 0-3-16,45 8 7 0,-1-4-12 0,28 0-13 15,11-3-15-15,4 3-12 0,8-1-11 16,6 2-12-16,4-2-11 0,-4 0-8 0,5 0-9 15,-5 0-7-15,2 1-3 0,-5-3-9 16,-3 1-7-16,-2 0-3 0,-9-2-3 0,-5 1-6 16,-9-2-3-16,-14 1-3 0,-13 0 0 15,-6-2-4-15,-6 2 1 0,-4-2 7 0,-2 2 6 16,-8 0 1-16,1 0 2 0,-1 0-2 16,-1 0-1-16,-3 0-4 0,-13 0-4 0,24-1-4 15,-24 1 0-15,17 0-6 0,-17 0-2 16,14 0-1-16,-14 0-6 0,0 0 1 15,0 0-3-15,13 0-6 0,-13 0-16 0,0 0-26 16,0 0-31-16,0 0-34 0,0 0-27 16,0 0-27-16,0 0-18 0,0 0-26 0,0 0-25 15,0 0-32-15,-25 13-26 0,25-13-24 16,-14 3-44-16,7-1-147 0,-3 0-49 0,10-2-142 16,-19 2-183-16</inkml:trace>
  <inkml:trace contextRef="#ctx0" brushRef="#br1" timeOffset="119713.58">11174 10429 1251 0,'0'0'337'16,"0"-16"-95"-16,0 16-53 0,0-19-32 15,0 19 3-15,-4-19-7 0,-2 10 6 0,6 9-10 16,-7-17 11-16,3 10-18 0,-4 0 1 16,-2 1-2-16,-1 1-10 0,-3 3 4 0,14 2-4 15,-25 1-4-15,9 3 0 0,-1 4-2 16,0 2-2-16,-1 6 13 0,-1 1-8 15,1 4-8-15,5 1-7 0,1 2-8 0,0-2-9 16,7 3-5-16,-3-3-2 0,12-1-7 16,0-1 0-16,9 1-8 0,3-4-4 0,9-2-8 15,2-6-2-15,6-3-7 0,0-5-3 16,2-2 0-16,2-5 0 0,1-2 7 0,-5-3 3 16,-4 2 7-16,-7-4 7 0,-1-4-17 15,-4-1 3-15,-9 3 11 0,0 0 13 0,-6-2 2 16,-2 3-4-16,-2 1-3 0,-6 0-7 15,-3 2-6-15,-3-1-8 0,0 5-8 16,-5 1-5-16,2 1-4 0,-1 2-8 0,3 0-26 16,1 3-47-16,3 1-49 0,1 1-48 15,10-2-60-15,-8 6-61 0,8-6-52 0,0 0-58 16,0 0-46-16,18 17-32 0,-7-11-147 16,3 0-36-16,-3-3 32 0,3 2-377 15,-2 0-452-15</inkml:trace>
  <inkml:trace contextRef="#ctx0" brushRef="#br1" timeOffset="119827.36">11372 10464 2662 0,'4'-3'44'0,"-4"3"32"0,13-13 10 0,-13 13 3 16,4-6-1-16,-4 6-4 0,4-9-12 16,-4 9-4-16,0 0-6 0,0 0-29 15,8-13-18-15,-8 13-49 0,0 0-71 0,4-4-85 16,-4 4-89-16,0 0-205 0,13 0 7 16,-13 0-139-16,0 0-114 0</inkml:trace>
  <inkml:trace contextRef="#ctx0" brushRef="#br1" timeOffset="120163.74">11928 10154 1942 0,'0'0'140'0,"0"-16"4"0,0 16 2 16,0 0 24-16,-10-9 15 0,10 9-6 15,0 0 25-15,-25 6 6 0,25-6-4 16,-25 17-4-16,9-6-14 0,3 2-14 0,-3 6 0 15,3 0-10-15,1 3-12 0,2-1-12 16,7-1-13-16,-1 2-10 0,4-4-12 0,4 2-7 16,3-2-8-16,7-3-8 0,-3-2-10 15,7-3-6-15,-1-4-6 0,-1 2-3 0,1-3-4 16,-7-4-1-16,-10-1-2 0,19 0-5 16,-19 0-5-16,0 0-6 0,0 0-4 15,0 0-1-15,0 0-4 0,0 0-3 0,-36-19-3 16,36 19-32-16,-26 0-53 0,13 2-65 15,-3 1-72-15,7 3-80 0,1-1-96 16,0 1-111-16,2-1-179 0,6-5 65 0,4 13 82 16,-4-13-374-16,10 11-377 0</inkml:trace>
  <inkml:trace contextRef="#ctx0" brushRef="#br1" timeOffset="120548.04">12168 10254 2742 0,'0'-11'141'0,"4"1"-5"15,-4 10 11-15,0-12 12 0,0 12 2 0,0 0-14 16,4-13-3-16,-4 13 16 0,0 0 12 16,0 0 4-16,14 0-2 0,-14 0-13 0,15 11-12 15,-5-4-14-15,-3 0-10 0,7 3-8 16,-2-1-14-16,1 2-4 0,-1-1 3 16,5 1-6-16,-1-3-15 0,1 1-6 0,1-2-5 15,-1 0-7-15,3 0-12 0,-7-2 2 16,-1-3-5-16,-3 0-2 0,-9-2 2 15,22 0-18-15,-22 0 11 0,0 0 13 0,19-7 9 16,-19 7 6-16,6-10 4 0,-6 10 0 16,0-17-4-16,0 17 6 0,0-15 5 0,0 6 12 15,0 9 10-15,0-16 5 0,0 16-4 0,-4-11-8 16,-2 7-10-16,6 4-8 0,-8-5-8 16,8 5-8-16,0 0-5 0,-29 9-3 0,20-3-7 15,-3 5-5-15,-1 0-1 0,5 4-5 16,-10 2-4-16,7 1-2 0,1 2-6 15,-2 1-21-15,-1-1-53 0,5-2-72 0,0-1-65 16,3-1-91-16,-3 1-84 0,4-4-94 16,4-2-94-16,0 2-222 0,0-4 42 0,0-1 62 15,0-8-579-15,8 13-710 0</inkml:trace>
  <inkml:trace contextRef="#ctx0" brushRef="#br1" timeOffset="120883.73">12858 10183 3522 0,'0'0'5'15,"0"0"19"-15,-4-18 15 0,4 18 19 16,0 0-8-16,-7-9 21 0,7 9 26 0,0 0 20 16,0 0 13-16,0 0-4 0,0 0-6 15,0 0-10-15,-22 18-9 0,22-18-9 16,0 0-4-16,4 22-6 0,-4-22-5 0,16 15-6 15,-7-8-3-15,5-2-6 0,-3-2 0 16,7 0 8-16,-6-2 10 0,-12-1 16 0,25 0 18 16,-25 0 27-16,21-4 5 0,-13 1-15 15,-8 3-15-15,9-13-5 0,-9 13-9 0,4-14-9 16,-4 14-7-16,-4-13-8 0,4 13-10 16,-3-15-8-16,3 15-14 0,-10-9-46 15,2 6-58-15,8 3-69 0,-8-8-87 0,8 8-74 16,0 0-98-16,0 0-88 0,0 0-238 15,0 0 36-15,24-3 60 0,-15 3-459 0,5-2-545 16</inkml:trace>
  <inkml:trace contextRef="#ctx0" brushRef="#br1" timeOffset="121027.09">13221 10036 3139 0,'3'-13'-5'16,"-3"13"9"-16,0 0 3 0,0 0 5 0,0 0 1 15,-11-14 5-15,11 14-5 0,0 0-1 16,0 0-3-16,0 0-1 0,0 0-4 0,0 0-30 15,0 0-44-15,0 0-68 0,0 0-71 16,0 0-141-16,0 0-111 0,0 0-213 16,17 28-168-16</inkml:trace>
  <inkml:trace contextRef="#ctx0" brushRef="#br1" timeOffset="121331.08">13393 9951 1936 0,'0'0'52'0,"10"-15"28"0,-6 9 20 16,-4 6 24-16,3-10 20 0,-3 10 51 16,8-7 15-16,-8 7-8 0,0 0 16 15,10-7 4-15,-10 7 8 0,0 0 19 0,0 0 3 16,0 0 19-16,21 21-23 0,-15-12-13 16,-4 4-2-16,6 0-23 0,-4 4-8 0,1-1-14 15,-1 0-14-15,0-1-14 0,0 1-13 16,-4-3-12-16,4 0-13 0,-4 2-10 15,0-2-10-15,0-13-8 0,-4 24-10 0,0-14-6 16,0 0-11-16,-2-2-10 0,6-8-45 16,-15 10-79-16,9-10-70 0,6 0-76 0,-15-5-73 15,15 5-50-15,-12-11-51 0,10 2-47 16,-2-1-34-16,0-3-113 0,4 2-63 0,0-5 30 16,0 3-399-16,4-2-488 0</inkml:trace>
  <inkml:trace contextRef="#ctx0" brushRef="#br1" timeOffset="121487.71">13490 9850 2997 0,'4'-14'53'15,"-4"1"54"-15,4 4 6 0,-4 9 28 16,5-15 22-16,-1 5 17 0,4 2 9 16,4 0 1-16,-3-2-13 0,9 0-1 0,-3 0-18 15,-1-2-14-15,7 2-14 0,1 2-20 16,-5-2-64-16,2 2-75 0,-1 1-91 0,-1 2-98 16,-1 1-114-16,-3-1-172 0,1 2-117 15,1 2 64-15,-1 1-359 0,-14 0-397 0</inkml:trace>
  <inkml:trace contextRef="#ctx0" brushRef="#br1" timeOffset="121774.8">14205 9927 2472 0,'0'0'48'0,"0"0"34"0,0 0 2 15,0 0 5-15,19-22 32 0,-19 22 57 16,12 0 26-16,-12 0-2 0,29 0 3 0,-13-2-10 16,5-1-15-16,0 0-18 0,1 1-14 15,-1 1-15-15,0-1-15 0,0 0-21 0,1 1-46 16,-5 1-70-16,-1-2-75 0,1 1-77 15,-1 1-84-15,-3-1-68 0,-1-1-96 16,-6-1-142-16,-6 3 20 0,13-3-271 0,-13 3-298 16</inkml:trace>
  <inkml:trace contextRef="#ctx0" brushRef="#br1" timeOffset="121970.6">14476 9802 2110 0,'-7'-13'-7'0,"-3"3"37"0,6 3 18 16,4 7 11-16,-4-11 1 0,4 11 1 15,0 0 21-15,0 0 28 0,0 0 46 0,0 0 17 16,0 0 12-16,0 0-17 0,0 0-3 15,-2 33-7-15,4-18-2 0,-2 0-15 0,0 4-2 16,0 3-12-16,0 0-14 0,0-1-8 16,0 3-13-16,0-1-8 0,-2-2-51 15,4 1-64-15,-2 1-68 0,2-2-84 0,0-2-93 16,2-1-92-16,6-2-202 0,-5-2 24 16,5-3 65-16,2-1-197 0,-3-4-174 0</inkml:trace>
  <inkml:trace contextRef="#ctx0" brushRef="#br1" timeOffset="122284.73">15025 9849 2067 0,'7'-19'72'0,"1"2"-3"16,-4 3 2-16,4 0 11 0,-2 1 12 0,-1 0 32 16,-3 4 12-16,6-2 14 0,-4 3-14 15,-4 8 0-15,8-14-4 0,-4 6-4 0,-4 8-2 16,6-13-3-16,-6 13 4 0,0 0-1 15,7-9 17-15,-7 9 14 0,0 0 2 16,0 0 2-16,0 0-2 0,0 0 0 0,0 0 26 16,0 0-11-16,-2 44-3 0,0-25-5 15,-5 2 1-15,5 0-7 0,-2 4-4 0,-4 1-16 16,4 1-10-16,-4-2-11 0,3 0-12 0,1-1-14 16,-2-2-6-16,0-2-10 0,2-2-6 15,2-1-8-15,-2-2-33 0,1-2-66 0,3-1-65 16,-2-3-67-16,2 0-85 0,0-9-72 15,2 11-94-15,-2-11-56 0,5 5-149 16,-5-5-63-16,14 0 40 0,-14 0-473 0,15-4-586 16</inkml:trace>
  <inkml:trace contextRef="#ctx0" brushRef="#br1" timeOffset="122405.6">15284 9966 3004 0,'10'-11'-19'0,"-2"2"36"0,-2-1 4 15,-4 4 8-15,-2 6 10 0,11-9 6 16,-11 9 2-16,0 0-1 0,8-10-1 0,-8 10-12 15,0 0-51-15,6-8-84 0,-6 8-106 16,8-3-149-16,-8 3-122 0,7-2 32 0,-7 2-130 16,0 0-78-16</inkml:trace>
  <inkml:trace contextRef="#ctx0" brushRef="#br1" timeOffset="122651.75">15637 9780 1726 0,'0'0'153'0,"0"0"5"16,0 0-11-16,-12-22-12 0,12 22-2 15,-13 0 23-15,13 0 12 0,0 0-17 16,-25 13 19-16,13-4 10 0,4 4 6 0,-1 3 10 16,1 2 10-16,6 0 14 0,0 2 7 15,2 1 8-15,2-2 16 0,0 1-7 0,2-2-21 16,-4-1-17-16,0-1-12 0,0-2-21 16,0 0-14-16,-2 1-15 0,0-2-13 15,-6-1-16-15,4-1-21 0,-2 0-65 0,-1-3-88 16,1-2-112-16,0-3-109 0,6-3-115 15,0 0-96-15,0 0-246 0,0 0 70 0,-19-11 54 16,17 3-440-16,2 8-527 0</inkml:trace>
  <inkml:trace contextRef="#ctx0" brushRef="#br1" timeOffset="122782.91">15579 9824 2823 0,'14'-14'40'0,"-7"0"27"16,11 1 4-16,-3 3 7 0,1 1 19 0,5-2-1 15,0 1 28-15,3 0 2 0,-3-2-11 16,-2 6-6-16,3-1-12 0,-3 1-11 15,-2 0-51-15,3 2-81 0,-5 0-109 0,3 3-114 16,-9 1-214-16,3 1-40 0,-4 3 38 16,-8-4-197-16,15 10-175 0</inkml:trace>
  <inkml:trace contextRef="#ctx0" brushRef="#br1" timeOffset="123166.17">16174 9739 2170 0,'17'-3'160'16,"-1"0"3"-16,-3 3 16 0,-13 0-1 16,24 3 27-16,-17 0 7 0,3 1-3 0,0 2-2 15,-2-1-14-15,1 2-6 0,-1 3-18 16,4 0-13-16,-3 2-16 0,1-1-14 0,2 0-13 16,-3 1-13-16,1-2-8 0,-2-2-9 15,-2 2-7-15,1-3-7 0,-7-7-8 16,14 11 7-16,-10-7 14 0,-4-4-5 0,0 0-8 15,0 0 10-15,0 0 8 0,0 0 19 16,0 0-1-16,0 0-2 0,8-26-1 0,-8 26 16 16,0 0 0-16,-4-19 1 0,4 19-8 15,-6-13-1-15,6 13-7 0,0 0-10 16,-8-13-10-16,8 13-6 0,-10-4-8 0,10 4-5 16,0 0-3-16,-27 13-6 0,16-4-5 15,-3 3-3-15,2 1-6 0,-5 2-4 0,2 1-4 16,-3 1-13-16,5 0-58 0,-3 1-76 15,2-2-102-15,3-2-119 0,-1 2-119 16,1-4-133-16,5-3-207 0,0 3 71 0,2-6 76 16,4-6-587-16,-6 12-695 0</inkml:trace>
  <inkml:trace contextRef="#ctx0" brushRef="#br1" timeOffset="125951.67">16804 9700 3497 0,'0'0'-105'0,"0"0"17"0,0 0 19 0,-8-15 16 16,8 15 26-16,0 0 18 0,0 0 13 15,-23 1 12-15,23-1 14 0,0 0 4 16,-22 16 3-16,15-9 0 0,-1 4 2 0,2-1 0 16,0 1 8-16,2 1 6 0,2-2-2 15,2-10 1-15,-1 18-4 0,1-18 18 0,9 18 5 16,-1-11 6-16,0-3-24 0,3 0-5 16,5-3-1-16,-1-2 8 0,3 1 6 15,-3-3 8-15,1 1 5 0,1-5 2 0,-1 1 10 16,-5-1 3-16,1-2-2 0,-4 0 1 15,-2-1-7-15,-4 0-6 0,-2 10-7 0,0 0 8 16,-8-25-9-16,8 25-6 0,-14-11-7 16,6 5-9-16,8 6-35 0,-17-5-49 15,17 5-69-15,-12-2-67 0,12 2-71 0,0 0-97 16,0 0-137-16,0 0-131 0,0 0 35 16,0 0-322-16,0 0-379 0</inkml:trace>
  <inkml:trace contextRef="#ctx0" brushRef="#br1" timeOffset="126068.62">17230 9654 2675 0,'0'-12'32'16,"0"12"-2"-16,0 0-3 0,0 0-25 0,-17-14-42 15,17 14-59-15,-10-4-75 0,8-2-168 16,2 6-116-16,0 0-105 0,0 0-63 16</inkml:trace>
  <inkml:trace contextRef="#ctx0" brushRef="#br1" timeOffset="126385.98">17515 9450 1867 0,'2'-8'196'0,"-2"0"-15"0,4 1-7 0,-4 7-13 15,4-10-1-15,-4 10-4 0,9-7-3 16,-1 6-6-16,-8 1-4 0,16 0-10 0,-7 3-15 16,-1 0-10-16,0 4-11 0,0 1 9 15,-3 2 0-15,-1 2-5 0,0-1 4 0,-4 3 6 16,0-1 3-16,2 2-2 0,-2-2-3 15,0 0-3-15,2 2-8 0,0 0-3 16,2-3-6-16,-2 4-6 0,4-1-7 0,-3 3-8 16,3-1-6-16,-2-1-4 0,0 3-4 15,-4 2-2-15,-4 1-2 0,-2 0 0 0,-7 2 0 16,-5 2-2-16,-5 2-3 0,-2-3-5 16,-2-3-2-16,-2-1-4 0,2-4-5 0,7-3-9 15,-1-3-69-15,3-4-83 0,7-1-88 16,-1-2-110-16,6-4-107 0,6 0-216 0,0 0-7 15,0 0 91-15,0 0-402 0,31-17-447 16</inkml:trace>
  <inkml:trace contextRef="#ctx0" brushRef="#br1" timeOffset="126720.36">18005 9611 2996 0,'14'-9'156'0,"-3"1"-12"0,1 1 11 15,-2 1 23-15,3 1 24 0,3-2 6 16,-1 0-10-16,5-1-14 0,1 2-20 15,2-2-17-15,2 2-14 0,-1 1-37 0,-3 0-68 16,-2 1-68-16,-1 0-56 0,-3 0-47 16,-1 2-24-16,-4-1-24 0,-5 1-17 0,-5 2 12 15,4-8 19-15,-4 8 16 0,0 0 18 16,-7-17 18-16,7 17 32 0,-8-17 32 0,6 7 32 16,-6-1 32-16,6 0 28 0,-4 2 23 15,6 9 34-15,-5-18 37 0,3 11 3 0,0 2 5 16,2 5-3-16,-6-8-9 0,6 8 14 15,0 0 15-15,0 0 9 0,0 0-7 16,-18 16-7-16,15-2-11 0,-5 2-5 0,0 4-9 16,0 5-14-16,-1-1-9 0,-1 1-9 15,2 0-15-15,0 2-3 0,1-1-60 0,-1-1-100 16,2 0-113-16,2-4-152 0,0-1-206 16,4 0-87-16,0-5 40 0,0 0-438 15,4-2-519-15</inkml:trace>
  <inkml:trace contextRef="#ctx0" brushRef="#br1" timeOffset="127093.66">18720 9428 3056 0,'0'-14'1'0,"0"14"18"16,0 0 12-16,0-15 13 0,0 15 17 0,0 0 29 16,-15-4-3-16,15 4 19 0,0 0 13 15,-31 17 9-15,15-7 4 0,5 4 13 0,-3 2-9 16,-1 1-8-16,5-3-4 0,4 2 0 16,4-1-3-16,2 0-6 0,6-1-12 15,2 0-5-15,5-2-9 0,3-2-7 0,1-2-6 16,3-3-9-16,-1 2-5 0,-2-4-5 15,-1-2-5-15,-2 0-6 0,-14-1-3 0,21-4-3 16,-21 4-10-16,10-8-2 0,-10 8-2 16,1-11-10-16,-1 11-28 0,0 0-42 0,-13-25-62 15,11 17-72-15,-4-1-81 0,6 9-100 16,-4-12-121-16,4 12-170 0,2-11 67 16,-2 11-404-16,0 0-473 0</inkml:trace>
  <inkml:trace contextRef="#ctx0" brushRef="#br1" timeOffset="127214.43">19083 9442 2990 0,'0'0'83'0,"6"-9"-8"0,-6 9-10 0,0 0-1 16,0 0-10-16,0 0-3 0,0 0-6 15,-20-18 0-15,20 18-10 0,-10-1-21 16,10 1-72-16,0 0-88 0,-7-2-99 0,7 2-199 16,0 0-51-16,0 0 47 0,0 0-125 15,0 0-75-15</inkml:trace>
  <inkml:trace contextRef="#ctx0" brushRef="#br1" timeOffset="127388.69">19261 9259 1675 0,'6'-9'142'0,"0"0"22"16,-6 9 7-16,4-12 2 0,-4 12 1 0,5-8 8 15,-5 8 3-15,0 0 25 0,0 0 12 16,0 0-2-16,0 0-11 0,14 24-15 0,-12-14-17 16,-4 6-15-16,0 2-15 0,0 2 0 15,-4 8-12-15,0-1-23 0,-1 1-71 0,-1-2-78 16,2 2-115-16,0-1-120 0,0-3-144 15,3-3-184-15,3-4 21 0,0-3 73 16,3 1-270-16,5-5-264 0</inkml:trace>
  <inkml:trace contextRef="#ctx0" brushRef="#br1" timeOffset="127710.38">19647 9300 2382 0,'13'-16'98'0,"-3"3"0"0,2 5 6 16,-3 0 17-16,3 5 20 0,-2-3-15 0,-10 6 10 15,25-1-3-15,-16 1-8 0,-9 0-13 16,28 1-7-16,-15 1-10 0,-1 2-10 0,1-2-7 16,-1 3-9-16,-2-3-6 0,-10-2-7 15,19 6-5-15,-11-5 0 0,-8-1 9 16,15 3 18-16,-15-3-3 0,0 0-6 0,0 0-3 16,0 0-10-16,16-8 2 0,-16 8-3 15,0 0-3-15,0 0-2 0,-8-20-4 16,8 20-4-16,0 0-4 0,-15-10-2 0,15 10-3 15,-14-2-2-15,14 2 4 0,0 0 3 16,-29 14 2-16,15-4 0 0,-1 6-5 0,-3 2-2 16,-1 7-1-16,-2 2-4 0,3 3-2 15,1-1-3-15,1-2-26 0,5-2-77 0,1-2-81 16,2-5-95-16,8-3-120 0,-4 0-188 16,6-4-58-16,0-2 47 0,-2-9-366 15,18 6-421-15</inkml:trace>
  <inkml:trace contextRef="#ctx0" brushRef="#br1" timeOffset="127945.11">20265 8983 2842 0,'10'-11'65'0,"-3"6"-8"16,-3 3 2-16,-4 2 34 0,0 0 44 16,6 24 19-16,-4-12 38 0,-2 4 27 0,2 3 25 15,0 3 27-15,2 4-15 0,0 0-4 16,-1 1-7-16,-1-2-15 0,2-2-22 0,0 0-20 15,-4-2-18-15,2 0-13 0,-4-3-18 16,-2 3-11-16,-2-5-19 0,1-3-51 0,-3-1-101 16,0-3-115-16,-2-4-118 0,-1-2-109 15,1-4-94-15,10 1-205 0,-23-12-16 0,15 3 90 16,0-5-476-16,3 0-556 0</inkml:trace>
  <inkml:trace contextRef="#ctx0" brushRef="#br1" timeOffset="128087.66">20257 9076 3167 0,'14'-15'-1'0,"1"3"9"0,1 1 32 15,3 1 19-15,4-1 26 0,6-1 15 0,4-3-9 16,4 1-4-16,14-7-6 0,-11 6-10 16,-5 2-4-16,-2 0-8 0,0 1-52 15,-6 2-71-15,-4 2-77 0,-3 4-98 0,-7-1-95 16,-3 5-204-16,-10 0 24 0,8 9 72 16,-12 3-119-16,-8 6-63 0</inkml:trace>
  <inkml:trace contextRef="#ctx0" brushRef="#br1" timeOffset="128273.89">19697 9898 2059 0,'-29'22'412'0,"12"-6"-34"15,7-6-34-15,8-5-26 0,2-5-5 16,0 0 17-16,39-3-22 0,-2-9-12 0,23-6-16 16,9-5-24-16,5-2-21 0,7-2-28 15,5 3-20-15,-1-1-17 0,-6 3-19 16,-5 0-46-16,-6 5-82 0,-8 1-100 0,-19 3-128 15,-12 5-142-15,-10 0-168 0,-5 5-213 16,-12 1 60-16,-2 2 86 0,0 0-523 0,0 0-576 16</inkml:trace>
  <inkml:trace contextRef="#ctx0" brushRef="#br1" timeOffset="128455.27">19627 10104 3441 0,'-6'9'169'0,"10"-5"-16"0,-4-4 0 0,33-1 21 16,-6-3 29-16,14-4 35 0,25-6 13 15,10-4-24-15,3-2-17 0,6-3-25 16,3-2-18-16,-1 0-12 0,-2 1-22 0,-6-3-51 16,-5 4-46-16,-8-2-53 0,-6 2-66 15,-8 0-72-15,-13 4-71 0,-14 6-80 0,-3 0-92 16,-13 3-184-16,-7 2-70 0,-8 0 79 16,6 8-442-16,-32-10-491 0</inkml:trace>
  <inkml:trace contextRef="#ctx0" brushRef="#br1" timeOffset="155349.1">2672 11564 2704 0,'-19'0'-110'16,"19"0"34"-16,-17 0 33 0,17 0 34 16,-20 0 28-16,20 0 30 0,-15-3 28 15,15 3 23-15,-16-1 2 0,16 1 15 0,0 0 37 16,-17 0 4-16,17 0 2 0,0 0-4 15,0 0-3-15,-12-2 10 0,12 2 10 0,0 0 6 16,0 0 6-16,37-25-6 0,-14 12 0 16,20-10 1-16,5-5 8 0,3-2-7 15,5-2-13-15,4-2-10 0,8 0-7 0,3 0-2 16,1 0-4-16,0-1-7 0,-6 2-6 16,-2 3-5-16,-4 3-8 0,-6 2-9 0,-5 5-13 15,-13 2-4-15,-5 5-12 0,-7 2-9 16,-5 2-4-16,-2 2-3 0,1 0-9 0,-7 2-9 15,3-1-2-15,-4 1-2 0,-1 2-4 16,-3-2-4-16,0 2-6 0,-6 3-32 0,0 0-47 16,6-7-51-16,-6 7-62 0,0 0-57 15,0 0-59-15,0 0-43 0,0 0-54 0,-35 2-65 16,23 3-29-16,-3-2-122 0,-3 2-98 16,1 3 73-16,0-1-458 0,-7 3-547 15</inkml:trace>
  <inkml:trace contextRef="#ctx0" brushRef="#br1" timeOffset="155782.7">2641 11546 2667 0,'0'0'-146'0,"-11"3"38"0,11-3 18 16,0 0 17-16,0 0 19 0,0 0 19 15,-10 4 26-15,10-4 23 0,0 0 18 16,0 0 20-16,0 0 19 0,0 0 22 0,0 0 15 16,0 0 14-16,0 0-7 0,0 0 7 15,35-27 40-15,-18 19 7 0,3-5 5 0,7-3-6 16,16-9-14-16,-1-4-1 0,5-1-8 15,5 0-7-15,6-3-3 0,2-2-3 0,4 3-3 16,0-3-9-16,2 3-7 0,-4 0-6 16,-2 2-4-16,-4 3-8 0,-3-1-10 15,-3 6-8-15,-13 3-9 0,-6 3-6 0,-8 4-5 16,0 0-3-16,-3 4-6 0,-5-1-3 16,-1 1-6-16,-3 3-3 0,1-1-12 0,-4 0-31 15,-8 6-41-15,8-9-49 0,-8 9-48 16,0-5-41-16,0 5-40 0,0 0-53 15,0 0-63-15,0 0-89 0,-30 1-190 0,21 5 58 16,-1-3 74-16,10-3-273 0,-25 15-251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5:14:11.436"/>
    </inkml:context>
    <inkml:brush xml:id="br0">
      <inkml:brushProperty name="width" value="0.05292" units="cm"/>
      <inkml:brushProperty name="height" value="0.05292" units="cm"/>
    </inkml:brush>
  </inkml:definitions>
  <inkml:trace contextRef="#ctx0" brushRef="#br0">10752 2779 775 0,'0'0'262'0,"0"0"-84"0,-12 7-55 16,12-7-35-16,0 0-15 0,0 0 3 0,-16 1 17 16,16-1 25-16,0 0 31 0,0 0 6 15,0 0-3-15,0 0 3 0,0 0-8 0,0 0-5 16,37-33-12-16,-15 18-11 0,3-1 1 16,4-4-18-16,0 0-8 0,-4-2-4 0,10-8-9 15,-2-3-8-15,-4-2-6 0,0-3-3 16,-4-1-11-16,-3 6-3 0,-9 1-10 0,-1 3 3 15,-3 5 9-15,-1 1-3 0,-4 1-1 16,0 5-2-16,-8 0 1 0,4 2-11 16,-8 2-5-16,-3 3-3 0,1 2-3 0,-4 3-9 15,-1 3 3-15,-2 4-2 0,-1 5 0 16,-7 3-4-16,6 4 4 0,-3 7 0 16,1 3 5-16,3 1 5 0,1 2 2 0,5-3-1 15,5-1-1-15,3 2 0 0,2-4 1 16,2 1-4-16,4-3-5 0,5 2 4 0,-5-4-1 15,14 0-2-15,-3-2-1 0,3-2-26 16,-1-1-53-16,4-5-56 0,-1-1-71 16,1-2-90-16,-3-2-69 0,-1-2-207 0,0 0-15 15,3-4 78-15,-7 2-191 0,1-3-175 16</inkml:trace>
  <inkml:trace contextRef="#ctx0" brushRef="#br0" timeOffset="267.16">11465 2307 1940 0,'0'-9'86'0,"0"9"2"16,-10-14-2-16,10 14-4 0,-15-10 8 16,5 9-2-16,10 1 5 0,-25 1 0 0,5 4-1 15,7 1-7-15,-5 2-11 0,-3 5-4 16,9 3-8-16,-1 1-4 0,1 4-2 0,8-2-5 16,4 2-2-16,4 0-2 0,0 0 28 15,4-1 18-15,-2 1 10 0,-3-4-2 16,5-1 29-16,-8-3 36 0,4 0 12 0,-4-1 12 15,0-12-13-15,-8 20-15 0,-3-11-16 16,-3 0-14-16,-7 0-13 0,0-4-12 16,-1 1-7-16,1-1-14 0,2-2-23 0,1 0-63 15,1 1-84-15,5-3-95 0,-2 1-86 16,11-1-110-16,3-1-149 0,0 0-104 0,0 0 38 16,0 0-353-16,0 0-423 0</inkml:trace>
  <inkml:trace contextRef="#ctx0" brushRef="#br0" timeOffset="648.97">11823 2475 2806 0,'0'0'51'0,"-17"-1"8"0,17 1 19 15,0 0 21-15,0 0 17 0,-18-2-11 16,18 2 5-16,0 0-3 0,0 0-14 16,0 0-6-16,0 0-8 0,0 0-12 0,0 0-6 15,47-14-41-15,-30 12-59 0,-1 1-61 16,1-1-85-16,-3 5-72 0,-3-1-120 0,-3 2-153 16,-6 2 28-16,-2-6-161 0,0 0-158 15</inkml:trace>
  <inkml:trace contextRef="#ctx0" brushRef="#br0" timeOffset="787.46">11713 2652 1963 0,'-12'7'121'16,"6"-1"3"-16,6-6-5 0,-7 6-2 0,7-6 3 16,0 0 14-16,0 0-9 0,0 0 5 15,0 0-7-15,38-3-14 0,-38 3-12 16,29-7-2-16,-17 5-51 0,9-2-59 0,-3 1-77 16,-1-3-100-16,3-1-116 0,1 1-183 15,-4 0 4-15,1-1-138 0,-7 2-122 0</inkml:trace>
  <inkml:trace contextRef="#ctx0" brushRef="#br0" timeOffset="3084.32">12513 2276 1669 0,'-13'-7'30'16,"13"7"21"-16,0 0 7 0,0 0 1 16,0 0 1-16,0 0 11 0,0 0 15 15,0 0 17-15,0 0 9 0,0 0 10 0,0 0 15 16,0 0-3-16,17-20-2 0,-5 16-10 16,-12 4-34-16,25-7-10 0,-12 2-1 0,1 2-7 15,7-1-12-15,-5 0-1 0,-3 1-15 16,7 1-35-16,-3-2-35 0,-3 0-61 15,-3 1-79-15,3 0-64 0,0 0-169 0,-11-1-93 16,-3 4 29-16,8-4-61 0,-8 4-30 16</inkml:trace>
  <inkml:trace contextRef="#ctx0" brushRef="#br0" timeOffset="3384.35">12492 2258 1596 0,'-8'6'86'0,"8"-6"2"15,0 0-1-15,-10 7 0 0,10-7 2 16,0 0 9-16,0 0 7 0,-7 6 7 0,7-6 1 16,0 0-6-16,-8 10-8 0,-2-1 22 15,2 4 30-15,1 5 2 0,-7 4-8 16,-3 3-4-16,1 3-4 0,-1 0-6 0,-1 3-23 16,-1-1-5-16,2 0-2 0,3-2-5 15,2 2-6-15,-1-6-4 0,5 1-4 16,4-1 12-16,0-5 3 0,4-3-1 0,4 3-4 15,4-4-4-15,0-3-7 0,9 0-7 16,1-5-6-16,-1-3-14 0,6-1-60 0,-1-3-80 16,3-1-90-16,6-3-130 0,2-1-151 15,0 1-193-15,2-2 82 0,1 3-387 16,3-4-433-16</inkml:trace>
  <inkml:trace contextRef="#ctx0" brushRef="#br0" timeOffset="18115.59">13207 2064 1209 0,'0'0'186'16,"0"0"-76"-16,10-8-43 0,-10 8-18 0,0 0-3 16,0 0 4-16,0 0 16 0,0 0 7 15,0 0 11-15,-35-3 4 0,35 3 0 16,-23 6-2-16,9-3-3 0,4 2 1 0,-1 2-1 15,1-4-2-15,-2 3-2 0,5 1-1 16,7-7 10-16,-6 13 13 0,6-13 10 0,0 0 0 16,13 21-2-16,1-16-25 0,5 0-8 15,-1-2-6-15,3-3 4 0,0 0-7 16,5 0 3-16,-9 0 15 0,2-3 20 0,-5-4-3 16,-2 0-9-16,-3-1-7 0,-5-1-8 15,0-2-12-15,-4 11-4 0,0-25-9 16,-8 14-2-16,4 0-9 0,-5-1 12 0,-3 4-12 15,4-1-24-15,2 2-82 0,-1 1-83 0,-1 2-73 16,8 4-69-16,0 0-86 0,0 0-211 16,0 0 31-16,0 0 75 0,0 0-157 15,29 30-134-15</inkml:trace>
  <inkml:trace contextRef="#ctx0" brushRef="#br0" timeOffset="18699.43">14358 1952 1950 0,'0'0'92'0,"0"0"19"0,0-15 15 16,0 15 10-16,0 0 11 0,0 0-19 0,0 0 1 16,0 0-3-16,0 0-8 0,0 0-9 15,-8-10-9-15,8 10 2 0,0 0-1 0,0 0-2 16,-21 28-7-16,15-18-7 0,-2 0-6 16,1 5-6-16,-1-2-8 0,2 0-6 15,-4 2-5-15,3-1-12 0,-1 2-63 0,4-3-72 16,0 0-80-16,2-3-103 0,2 4-161 15,0-3-105-15,2 1 25 0,6-3-185 0,-2 1-196 16</inkml:trace>
  <inkml:trace contextRef="#ctx0" brushRef="#br0" timeOffset="19033.99">15087 1965 2112 0,'0'-11'54'0,"0"11"8"15,2-18 0-15,0 10 1 0,-2 2 2 0,9 0-7 16,-1 0 1-16,4 1 4 0,-1 2-4 16,3 0 1-16,-1-1-12 0,1 4-3 0,2 2-4 15,-5 0 1-15,-1 4-2 0,-2 1 4 16,-5 1 19-16,-1 2 19 0,-4 2 21 15,-1 0 7-15,-1-1 4 0,2 1-3 0,-2 1-7 16,0-4-11-16,0 3-5 0,4-2-5 16,0 2-7-16,0-3-5 0,8 1-6 0,-2-1-10 15,9 1-70-15,3-4-91 0,-1-1-121 16,4 0-123-16,5-4-214 0,-5 0 9 16,4 0 75-16,0-1-166 0,4 0-142 0</inkml:trace>
  <inkml:trace contextRef="#ctx0" brushRef="#br0" timeOffset="19373.73">16195 1884 1833 0,'0'-15'92'15,"0"15"-3"-15,4-10-8 0,-4 10-10 0,8-10-6 16,-4 5-5-16,7 1-2 0,1 0 5 15,4 0 0-15,-3 3-7 0,3-1-5 0,1 0-4 16,-5 2-6-16,3 4-1 0,-3-3-2 16,-1 2 3-16,-1 1 11 0,-6 1 10 0,0 3 10 15,-2 1-1-15,-2-1-2 0,0-8-3 16,-6 17-2-16,4-8-5 0,2 1-8 16,-4 0-2-16,2-1-2 0,2 0-4 0,-2 1-9 15,2-10 0-15,-2 19-3 0,2-10-2 16,-2-1 6-16,-1 3 9 0,-3-3 12 15,-4 2 0-15,-4 0 0 0,1-2-3 0,-5 0-4 16,1 1-6-16,0 0-4 0,1-2-2 16,1-2-8-16,1 2-48 0,2-3-102 0,5 2-135 15,-3 0-215-15,6-4-84 0,4-2 30 16,0 0-214-16,0 0-230 0</inkml:trace>
  <inkml:trace contextRef="#ctx0" brushRef="#br0" timeOffset="27258.28">13407 2470 1678 0,'0'0'32'16,"-6"-14"22"-16,6 14 21 0,0 0 15 0,-8-10 16 15,8 10 12-15,0 0 4 0,-8-6 0 16,8 6-1-16,0 0 30 0,0 0 15 0,0 0-7 16,-21 18-13-16,17-8-3 0,-2 0-1 15,-2 0-8-15,1 1-10 0,3 1-10 16,-4-1-6-16,2 1-11 0,2 0-10 0,-3 1-9 15,3-2-9-15,-2 1-2 0,2 1-11 16,-4 1-38-16,4-1-59 0,3 0-63 0,-7 0-70 16,8 0-75-16,-4-2-70 0,4 0-189 15,4-1-42-15,-4 0 43 0,9-1-148 16,-1-1-151-16</inkml:trace>
  <inkml:trace contextRef="#ctx0" brushRef="#br0" timeOffset="27911.05">14234 2577 1743 0,'0'0'10'0,"-19"0"28"16,19 0 17-16,-14 0 14 0,14 0 19 15,0 0 23-15,-17-2 14 0,17 2 5 16,0 0 13-16,-12-8-9 0,12 8-10 0,0 0-4 16,0 0-4-16,0 0-10 0,29-23 0 15,-19 15 1-15,3 4-9 0,-1-1-6 16,2-1-2-16,-3 2-12 0,5 1-6 0,-16 3-5 16,17 0-5-16,-17 0-1 0,18 5 4 15,-18-5 4-15,7 13-15 0,-7-3 9 0,0-10 8 16,0 21 3-16,0-21 10 0,-7 26-4 15,7-14 3-15,-4 1 1 0,0 0-2 16,2-1 3-16,2-12-8 0,0 22-4 0,2-9-7 16,2-4 12-16,0 1-4 0,3 0-7 15,3-1-5-15,-2 0-3 0,3-2-11 0,3-2-39 16,0-1-67-16,1 1-83 0,1-5-102 16,1 2-118-16,2-6-163 0,1 1-152 0,1 2 80 15,0-3-375-15,1 0-447 0</inkml:trace>
  <inkml:trace contextRef="#ctx0" brushRef="#br0" timeOffset="28441.73">15321 2461 2842 0,'0'0'11'0,"-11"-15"17"0,11 15 24 0,-6-10 15 15,6 10 16-15,-2-9 33 0,2 9 3 16,0 0-9-16,0 0-18 0,0 0-6 0,8-19-13 16,-8 19-6-16,0 0-9 0,19-2-9 15,-19 2 0-15,0 0-1 0,0 0-6 16,21 14 4-16,-21-14-1 0,6 12 2 0,-6-12-7 16,0 16-9-16,0-16 0 0,0 14 1 15,0-14 1-15,-4 17 2 0,4-17 1 0,4 19 5 16,-4-9 4-16,10-1 9 0,-2 5 4 15,-1-3 2-15,7-1-1 0,-2 1-1 16,-1 1 2-16,1-4 7 0,-4 2 11 0,-1-2 17 16,-1 0 13-16,-6-8 29 0,2 14 6 15,-2-14-27-15,-15 17-10 0,1-9 0 16,-5 0-17-16,-5 1-10 0,-1-2-7 0,0 1-8 16,0-2-5-16,3 1-6 0,5-4-29 0,0 3-55 15,1-4-86-15,4 3-103 0,1-2-96 16,7 0-117-16,4-3-192 0,0 0-89 0,0 0 93 15,0 0-441-15,0 0-534 0</inkml:trace>
  <inkml:trace contextRef="#ctx0" brushRef="#br0" timeOffset="29493.39">16209 2443 2761 0,'2'-13'-105'0,"-2"13"29"16,0 0 30-16,0 0 20 0,0 0 13 16,4-10 12-16,-4 10 4 0,0 0 5 15,0 0-3-15,0 0 12 0,0 0 23 0,0 0 11 16,0 0 13-16,0 0 0 0,-16 33 6 15,8-22 24-15,1 6 5 0,-1-2-4 16,-2 0-7-16,0 1-23 0,1 1-7 0,1-2-3 16,-2 0-6-16,3-2 7 0,-1 1-5 15,0-3-2-15,2-1-8 0,0-1 6 0,1-1 27 16,5-8 13-16,-8 16 17 0,4-10 22 16,4-6 9-16,0 0-6 0,-10 7-9 0,10-7-15 15,0 0-9-15,0 0-10 0,0 0-9 16,0 0-6-16,10-37-9 0,-2 23-5 0,1-2-6 15,3-4-7-15,2 0-6 0,5-5-3 16,6 0-5-16,8-7-3 0,-4 6-6 16,-4 3-5-16,3 4 2 0,-1 0-6 0,-2 4-1 15,-4 2-3-15,-3 2-2 0,-1 3-2 16,-1-1-1-16,-3 5-1 0,-1 0-1 0,-3 3 1 16,-1-1 2-16,-8 2 5 0,12 3 3 15,-12-3 1-15,4 8-1 0,-4-8 0 16,0 0 0-16,-16 19 1 0,8-10-1 0,-1-1-1 15,-1 0 0-15,-3 2-8 0,5-4-38 16,-2 2-59-16,0 0-69 0,1-2-75 0,1 1-87 16,0 0-81-16,2 1-191 0,1-3-32 15,5-5 84-15,-2 10-276 0,2-10-307 16</inkml:trace>
  <inkml:trace contextRef="#ctx0" brushRef="#br0" timeOffset="29845.59">16472 2455 2247 0,'0'0'15'0,"0"0"16"0,16-4 2 16,-16 4-2-16,0 0 0 0,8-5 7 0,-8 5 3 16,0 0 6-16,0 0 5 0,0 0-1 15,0 0-1-15,0 0 2 0,0 0-8 16,0 0-4-16,0 0-3 0,0 0-4 0,0 0 0 16,-12 35-2-16,12-35-4 0,6 8-1 15,-6-8 0-15,11 9-2 0,-11-9-3 16,16 6-1-16,-16-6 0 0,15 2-1 0,-15-2 3 15,12 2 12-15,-12-2 39 0,0 0 9 16,19-4 8-16,-19 4-7 0,12-5 12 16,-12 5 3-16,0 0 0 0,12-2-11 0,-12 2-9 15,0 0-11-15,0 0-8 0,0 0-3 16,0 0-4-16,0 0-8 0,0 0-1 0,0 0-6 16,0 0-2-16,-10 27-4 0,10-27 0 15,-17 15-4-15,7-8 1 0,0 2-5 0,1-1-19 16,-1 1-42-16,0-2-56 0,0 1-51 15,3-2-69-15,1 2-75 0,-2-3-87 16,2-1-199-16,6-4 28 0,-9 8-208 0,9-8-245 16</inkml:trace>
  <inkml:trace contextRef="#ctx0" brushRef="#br0" timeOffset="30227.38">16013 2362 1961 0,'0'0'-26'0,"0"0"39"0,-10-10 14 0,10 10 10 16,0 0 10-16,0 0 7 0,-13-3 5 15,13 3 7-15,0 0 0 0,0 0 4 16,-16 13-1-16,16-13-5 0,-9 12-3 0,7-6-6 15,-4 5-4-15,6-11-6 0,-8 17-5 16,6-7-11-16,2-10-67 0,-2 16-85 0,2-16-85 16,0 15-228-16,6-8-239 0,-4-1-169 15</inkml:trace>
  <inkml:trace contextRef="#ctx0" brushRef="#br0" timeOffset="30512.23">16897 2211 1867 0,'0'0'-5'0,"11"-3"9"0,-11 3-1 15,0 0 13-15,0 0 20 0,0 0 23 0,0 0 16 16,0 0 11-16,0 0-2 0,10 14-2 15,-10-14-3-15,0 0-4 0,0 0-7 16,-10 24-5-16,10-24-7 0,-7 13-2 0,7-13-6 16,-8 14-7-16,2-6-19 0,0 0-48 15,6-8-74-15,-11 15-81 0,3-8-147 16,0-3-155-16,0 3-94 0,1-2-77 0</inkml:trace>
  <inkml:trace contextRef="#ctx0" brushRef="#br0" timeOffset="37469.39">21172 3245 3633 0,'0'0'103'0,"-4"-16"-26"0,4 16 15 0,-6-12 17 16,6 12 14-16,-2-12 4 0,2 12-2 15,0 0-5-15,-6-13 1 0,6 13 7 0,0 0-3 16,14-10-2-16,-2 6-15 0,3 0-7 16,3 1-9-16,1-2-10 0,2 1-6 0,2 0-29 15,3-2-61-15,1-1-87 0,0-2-91 16,0-1-111-16,8-5-99 0,-2 4-201 15,0-4-36-15,-4-2 66 0,2 1-340 0,-2-1-395 16</inkml:trace>
  <inkml:trace contextRef="#ctx0" brushRef="#br0" timeOffset="37736.16">21891 2786 2398 0,'4'-6'18'16,"-4"6"20"-16,7-6-5 0,-7 6-4 0,0 0 20 15,0 0 33-15,0 0 21 0,0 29 16 16,-3-8 14-16,-5 3-15 0,0 3 3 15,-2 6 7-15,1 0-4 0,1 2-3 0,-2-2 3 16,2-3 6-16,7-4-3 0,-3-3-5 16,4-1-6-16,4-4-3 0,-3-1-6 0,7-3-2 15,0-5-5-15,2-4-5 0,-10-5-8 16,23 0-3-16,-23 0-11 0,27-15-6 16,-15 3-8-16,1-1-7 0,1-3-5 0,-3 1-4 15,1-2-7-15,-2 1-23 0,-2 1-47 16,1 0-54-16,-1 0-53 0,0 0-53 0,-2 4-41 15,1 1-35-15,3-1-26 0,-2 3-12 16,1 1-6-16,1-1-45 0,4 0-57 16,-5 1-35-16,5 2-300 0,-2 2-242 0</inkml:trace>
  <inkml:trace contextRef="#ctx0" brushRef="#br0" timeOffset="37985.8">22197 2909 1987 0,'16'-1'-39'0,"-16"1"34"0,0 0 17 16,0 0 15-16,15 3 25 0,-15-3 21 15,0 0 22-15,0 0 16 0,0 0 18 0,6 11 4 16,-6-11-7-16,0 0-5 0,4 7-11 15,-4-7-10-15,0 0-20 0,15 5-7 16,-15-5-8-16,18 2-6 0,-18-2-5 0,19-3-3 16,-19 3-6-16,17-4 11 0,-17 4 34 15,14-5 18-15,-14 5 24 0,8-8 14 0,-8 8 7 16,0 0-2-16,0 0 2 0,0 0 8 16,-23-15-14-16,23 15-10 0,-20 2-16 15,20-2-14-15,-25 9-9 0,11 0-12 0,3 1-5 16,-1 3-10-16,2 1-11 0,3 2-16 15,1 0-66-15,2 3-90 0,4-2-98 16,6 2-125-16,-2 1-132 0,7 0-182 0,3-2 26 16,1-2 78-16,3-2-339 0,1-2-366 15</inkml:trace>
  <inkml:trace contextRef="#ctx0" brushRef="#br0" timeOffset="38436.15">22672 2883 2298 0,'8'-12'-2'15,"-3"6"33"-15,-5 6 4 0,10-11 18 16,-10 11 29-16,12-8 30 0,-12 8 30 0,11-5 24 16,-3 2-17-16,-8 3-5 0,25-8-6 15,-9 6-10-15,1-4-9 0,3 0-10 16,1 0-12-16,0-1-11 0,1 3-6 0,-3-3-7 15,0 1-9-15,-3 2-5 0,-3 0-8 16,1 0-4-16,-2-1-4 0,-12 5-4 0,15-4-4 16,-15 4-5-16,10-1-2 0,-10 1-3 15,0 0-4-15,0 0-3 0,0 0 1 16,-16 35-1-16,7-20-2 0,-3 6 3 0,-2 4 0 16,1 3-1-16,-1 2-1 0,-1 0 10 15,-1 1 12-15,3 1 15 0,-3-3 14 0,-1 0 9 16,5-5 11-16,-3-4 10 0,1 2 15 15,0-3 8-15,1-2 15 0,1-2-1 0,1-3 18 16,-1-2-2-16,4-1 4 0,0-2-3 16,3-2-10-16,5-5-13 0,0 0-11 15,-8 5-12-15,8-5-13 0,0 0-8 16,0 0-9-16,0 0-10 0,31-17-18 0,-21 11-43 16,1 0-57-16,-1-1-87 0,3 1-84 15,-1 1-85-15,2-3-90 0,-1 2-87 0,3-3-146 16,-7 1-79-16,5 3 44 0,-2-1-507 15,-1-1-639-15</inkml:trace>
  <inkml:trace contextRef="#ctx0" brushRef="#br0" timeOffset="39053.49">23150 3009 3163 0,'10'-7'-20'0,"-10"7"26"0,0 0 12 15,0 0 11-15,0 0 18 0,0 0 27 0,0 0 24 16,0 0-6-16,0 0 10 0,0 0-2 16,-41 13-4-16,30-4-10 0,-3-1-5 15,1 2-11-15,-1 0-4 0,4 0-9 0,-1 1-5 16,-1 1-5-16,6-2-1 0,1 0-6 15,3 0-2-15,2-10-3 0,0 15 0 16,0-15-5-16,9 9-1 0,-9-9-4 0,14 0-2 16,-14 0-4-16,19-9 0 0,-5 0-2 0,-1-4 1 15,5-6-5-15,-5-2-2 0,9-7 4 16,7-11 0-16,-4-2 2 0,2-5-2 16,-8 12 5-16,-1 5 9 0,-1 2 10 0,-7 3 11 15,2 4 9-15,-3 4 6 0,-1 0 0 16,-2 4-2-16,0-1-7 0,-4 4-8 0,-2 9-4 15,0-12-3-15,0 12-6 0,0 0-5 16,0 0-4-16,0 0 0 0,0 0-3 16,-29 21-2-16,23-8 0 0,0-3 15 0,0 6-5 15,0 0-3-15,4 1-5 0,-1-2 0 16,3 0-1-16,0 0 1 0,1-1-4 16,1-1-2-16,2-2 0 0,0 1 0 0,2-3-4 15,0-2-3-15,2 1 2 0,-8-8-3 16,15 7 0-16,-15-7-1 0,14 3-2 0,-14-3-2 15,0 0 4-15,21-6-3 0,-21 6 1 16,12-4-3-16,-12 4 1 0,11-5-3 0,-11 5-2 16,14-4 0-16,-14 4-1 0,11-2 0 15,-11 2 1-15,0 0 0 0,24 5 1 0,-17-2 2 16,-7-3-3-16,16 7 2 0,-6-3-1 16,-1 0-25-16,1 1-58 0,0 0-82 0,-5 0-95 15,1 0-123-15,-6-5-190 0,6 10-81 16,-6-10 46-16,-13 16-440 0,-1-3-522 0</inkml:trace>
  <inkml:trace contextRef="#ctx0" brushRef="#br0" timeOffset="39237.83">22685 3381 3137 0,'-11'10'74'0,"9"-5"39"0,2-5 22 16,0 0 24-16,33 12 26 0,-8-14 17 0,10 1-9 15,11-5-10-15,22 0-20 0,8-4-10 16,3-2-18-16,5-1-13 0,1 0-14 15,0 1-42-15,-2-4-71 0,-3 1-88 16,-7 0-85-16,-3 0-100 0,-12-3-101 0,-11 5-244 16,-12 1 22-16,-8 4 93 0,-6-2-330 15,-5 1-323-15</inkml:trace>
  <inkml:trace contextRef="#ctx0" brushRef="#br0" timeOffset="41438.69">11788 1941 1360 0,'-7'-11'131'0,"-1"1"-71"0,6 2-21 0,2 8-4 16,-8-13 8-16,8 13 6 0,-8-10 9 16,8 10-5-16,0 0-1 0,0-15 0 15,0 15-4-15,0 0 0 0,16-10-4 0,-2 5 0 16,-3 2-2-16,7-1-4 0,3 0-1 15,0-1-6-15,1 2-1 0,-1-1-2 0,0 0-4 16,-1 1 0-16,-3 0-2 0,-3 0 4 16,-3 2 7-16,-11 1 8 0,18-6 0 15,-18 6-8-15,0 0-3 0,0 0-1 0,0 0 2 16,0 0-1-16,0 0-5 0,0 0 1 16,0 0-6-16,-55 11 3 0,42-4-4 0,1 1-3 15,-5 2-1-15,7 2-1 0,-5-2-1 16,5 3-2-16,-6 0 4 0,7 1-4 0,-3-3-2 15,4 0-1-15,-1-1 3 0,1-1 8 16,0-1 9-16,-2 0 2 0,10-8 3 16,-7 13 2-16,-1-7-1 0,8-6 3 0,-10 11-2 15,10-11-1-15,-8 8-3 0,8-8-5 16,-3 7-3-16,3-7-2 0,0 0-4 0,-6 12 2 16,6-12-6-16,-8 8 1 0,8-8-5 15,-8 11 3-15,8-11 1 0,-9 11-6 16,9-11 3-16,-8 8-4 0,8-8 1 0,-8 9-2 15,8-9-1-15,-6 7 3 0,6-7 0 16,0 0-1-16,-7 8 3 0,7-8 0 0,0 0 6 16,0 0-5-16,0 0 1 0,-8 9 0 15,8-9 7-15,0 0 3 0,0 0 0 16,0 0 2-16,0 0 0 0,0 0 2 0,0 0-4 16,0 0-2-16,0 0 2 0,0 0-6 15,0 0-2-15,0 0-2 0,0 0-1 0,0 0-4 16,0 0 1-16,0 0-1 0,29-25 6 15,-18 20-7-15,-1 2-1 0,-10 3-1 16,21-7-3-16,-13 6 2 0,-8 1 0 0,18-6-4 16,-18 6 3-16,15-2-2 0,-15 2 1 15,14 0-2-15,-14 0 4 0,0 0 0 0,21 2-2 16,-21-2 1-16,17 3 3 0,-17-3-2 16,16 1-3-16,-6 1-17 0,-3-2-45 15,-7 0-55-15,18 1-61 0,-10 1-61 0,-8-2-56 16,13-2-154-16,-1 2-59 0,-12 0-154 15,17-3-160-15</inkml:trace>
  <inkml:trace contextRef="#ctx0" brushRef="#br0" timeOffset="42139.46">12147 2009 1706 0,'0'0'-74'16,"-10"11"21"-16,10-11 14 0,0 0 13 15,0 0 10-15,0 0 12 0,0 0 1 0,0 0 14 16,0 0-5-16,0 0 6 0,0 0 3 15,0 0 8-15,0 0 17 0,0 0 9 0,0 0 8 16,0 0 8-16,0 0 9 0,0 0 8 16,0 0 12-16,0 0 8 0,0 0 9 15,0 0 5-15,0 0 3 0,0 0-3 0,0 0 0 16,0 0-17-16,0 0-8 0,0 0-5 16,0 0-10-16,0 0-4 0,0 0-9 0,0 0-4 15,0 0 0-15,0 0-9 0,0 0-4 16,0 0-2-16,-4-34-11 0,4 34 5 0,0 0-3 15,0 0-7-15,0 0-4 0,0 0-8 16,0 0-3-16,0 0-6 0,-11-6 6 16,11 6-3-16,0 0 2 0,0 0-2 0,0 0-3 15,0 0 0-15,-14 23 0 0,14-23-3 16,-8 15 3-16,5-7-2 0,-1 0 2 16,4-8-1-16,-10 19 0 0,6-10 5 0,4-9-7 15,-8 13-1-15,8-13 1 0,-4 12 0 16,4-12 4-16,-5 10-1 0,5-10-1 0,0 0 10 15,-4 10 8-15,4-10 5 0,0 0 2 16,0 0-20-16,0 0-1 0,0 0-1 16,0 0-2-16,0 0-2 0,0 0 7 0,0 0-7 15,35-22-3-15,-24 14 1 0,3 2 2 16,1-1 2-16,-5-1-4 0,2 2 2 0,1 1-2 16,-5-1 8-16,0 1-8 0,-8 5 3 15,17-8-2-15,-17 8 3 0,14-5-2 16,-14 5 6-16,0 0 4 0,15 3 2 0,-15-3-2 15,0 0 2-15,10 9 5 0,-10-9-8 16,4 9 0-16,-4-9-3 0,0 0-3 0,0 17-25 16,0-12-71-16,0-5-74 0,4 11-89 15,-4-11-71-15,0 0-190 0,7 7-28 0,-7-7 55 16,6 1-119-16,-6-1-104 0</inkml:trace>
  <inkml:trace contextRef="#ctx0" brushRef="#br0" timeOffset="42456.37">12403 2033 1681 0,'6'-13'79'0,"-6"13"14"16,0 0 2-16,-6-14 1 0,6 14-1 0,0 0 2 16,-16-8-1-16,16 8 0 0,-13-2-8 15,13 2-8-15,0 0-6 0,-22 3-6 16,22-3-5-16,-7 9-4 0,7-9-7 0,-12 8 0 16,12-8-4-16,0 10-3 0,0-10-3 15,0 0-3-15,0 0-4 0,12 16 2 0,-12-16-4 16,17-3-3-16,-17 3-3 0,21-11-4 15,-9-1-4-15,2-1-3 0,1-6-15 16,-1-2 1-16,3-5-2 0,-5-2 0 0,5-1 3 16,-1 1 15-16,-7 5 15 0,-1 3 17 15,4 4-1-15,-6 1-5 0,-3 2-9 0,1 4-2 16,-4 9-5-16,0 0-1 0,0 0-2 16,0 0 6-16,0 0-7 0,0 0-3 15,0 0 10-15,-4 50-18 0,1-35-83 0,-1 4-114 16,0 2-156-16,-2-2-217 0,-6 3 57 15,6 1 70-15,-5 0-164 0,-1-1-93 0</inkml:trace>
  <inkml:trace contextRef="#ctx0" brushRef="#br0" timeOffset="42640.3">11798 2255 1900 0,'0'0'163'0,"0"0"-4"0,0 0-6 0,0 0 9 15,0 0 10-15,0 0-36 0,0 0-4 16,66-9-12-16,-27-1-14 0,19-3-7 16,-2-2-11-16,6-1-11 0,2 2-26 0,-6 0-61 15,-4-1-70-15,-7 3-78 0,-4 4-78 16,-10-1-144-16,-4 2-117 0,-8 1 39 0,-4 2-120 16,-3 3-79-16</inkml:trace>
  <inkml:trace contextRef="#ctx0" brushRef="#br0" timeOffset="46527.17">15040 5132 759 0,'0'0'199'0,"0"0"-43"16,-11 6-38-16,11-6-24 0,-10 5-4 0,10-5 8 15,0 0-3-15,-10 8 3 0,10-8 10 16,0 0 11-16,-6 8 9 0,6-8 7 16,0 0 5-16,0 0 13 0,0 0 8 0,0 0-3 15,0 0-21-15,0 0-11 0,37-11-9 16,-15 1-11-16,-1-5-9 0,6-3-11 0,16-12-7 15,-5 0-11-15,3-2-1 0,-4-5-10 16,-2 0-6-16,-4-2 15 0,0-2-4 0,-16 8-3 16,3 2-5-16,-10 7 13 0,3 1 8 15,-7 4-6-15,-2 0-3 0,-2 5-3 16,-4 1-7-16,-2 3-8 0,-1 3 1 0,7 7-5 16,-26-9 0-16,13 10-3 0,-7 4-5 15,1 5 0-15,-4 5-2 0,-1 5 3 0,1 5 1 16,2 2 0-16,0 2-1 0,5 2-1 15,3 1-2-15,1 0-4 0,6-5-2 0,2 1-2 16,0-4-2-16,8-2-2 0,4-4-1 16,4 2 2-16,1-7 1 0,5-5-3 15,-1-1 0-15,8-6-2 0,-2-2 0 0,5-7-4 16,-3-1 1-16,6-6-3 0,-2-2-2 16,-2-4-1-16,-4 0 1 0,-1-4-3 0,-7-3 0 15,3 2 1-15,-7-1-4 0,-1 1 0 16,-4 1 0-16,-1 0-1 0,-5 4-2 0,2-1 2 15,0 3 0-15,-2 3-3 0,-2 2 0 16,2 0-3-16,0 2-2 0,-2 2-4 16,2 10-3-16,0 0 4 0,6-13 2 0,-6 13-2 15,0 0 3-15,0 0 0 0,37 26 1 16,-18-9 1-16,7 6 1 0,-1 0 3 0,-2 0 12 16,-2 2 17-16,1-1 16 0,-11-2 16 15,3 0 17-15,-6-3 15 0,-8 1 6 16,-2-1-14-16,-10 3-7 0,-3-3-5 0,-9 1-6 15,-1 0-4-15,-2 0-7 0,0-4 1 16,0-3-11-16,4-1 2 0,1-3-9 0,5-3-4 16,-3-1-29-16,13-1-46 0,-1-3-62 0,8-1-82 15,0 0-83-15,0 0-93 0,0 0-87 16,0 0-190-16,13-23-53 0,1 15 61 16,0-1-432-16,-1-1-531 0</inkml:trace>
  <inkml:trace contextRef="#ctx0" brushRef="#br0" timeOffset="46961.74">16118 4533 2812 0,'-16'-5'-79'0,"-1"2"30"15,5 1 21-15,12 2 21 0,-21-4 22 0,21 4 14 16,-16 0 20-16,16 0 24 0,0 0 27 16,0 0-4-16,0 0 17 0,0 0 7 15,0 0 6-15,0 0 4 0,53 6-1 0,-28-6-7 16,8-2-9-16,0 0-13 0,-2 0-5 16,0 0-10-16,-6 1-9 0,-2-3-5 0,0 3-10 15,-1-2-9-15,-7-1-22 0,1 4-43 16,-5-3-59-16,-1 2-74 0,-10 1-72 0,10-5-61 15,-10 5-73-15,0 0-139 0,0 0-68 16,0 0 74-16,-31-7-134 0,31 7-117 16</inkml:trace>
  <inkml:trace contextRef="#ctx0" brushRef="#br0" timeOffset="47230.37">16104 4528 1614 0,'0'0'-30'0,"-11"6"30"0,11-6 8 15,0 0 29-15,-10 8 34 0,10-8 30 16,0 0 17-16,-6 10 10 0,6-10 10 0,0 0 15 15,-6 18 15-15,2-8-8 0,0 4 29 16,-3 0-1-16,-3 7 0 0,-2 2-4 16,-1 5-2-16,-3 0-11 0,-3 2-10 0,0 2-7 15,1-4-9-15,1 2-9 0,1-1-11 16,5-4-9-16,1-1-13 0,2-2-11 16,4-4-6-16,2-1-6 0,4-1-3 0,2 1-6 15,4-3-2-15,2-3-6 0,1 0-5 16,5-3-5-16,1-1-4 0,1-3-8 0,3-3-12 15,-2-1-31-15,5-1-48 0,-3-1-79 16,4-3-73-16,-6 1-94 0,5-2-100 0,-5 2-209 16,2-2-21-16,1 1 58 0,-5 0-317 15,1 1-368-15</inkml:trace>
  <inkml:trace contextRef="#ctx0" brushRef="#br0" timeOffset="49998.26">16748 4707 2222 0,'0'0'-113'0,"3"-9"28"15,-3 9 13-15,0 0 14 0,2-15 16 16,-2 15 26-16,0 0 19 0,2-14 15 0,-2 14 13 16,0 0 10-16,0 0 15 0,-7-17 6 15,7 17 7-15,-12-7 5 0,12 7 10 16,-18-1 6-16,18 1-1 0,-25 1 1 0,8 4 2 15,-1 2-2-15,1 2-5 0,-2 1-8 16,-1 2 1-16,3 3-12 0,-1-2-3 0,3 0-9 16,5 2-2-16,0-2-7 0,5 0 1 15,3-1-1-15,2-2-3 0,0-10-2 16,7 20-6-16,3-12 4 0,2-1-4 0,1-3-5 16,3 0-2-16,-1-4-22 0,-1 0 3 15,3-4 1-15,-1 0-1 0,-1-3-5 16,-1 1-1-16,1-4 5 0,-3 0 1 0,2-2 2 15,-5 1 16-15,1 0 4 0,-2 0 5 16,-1 2 5-16,-1-2 20 0,0 3-4 0,0 0-4 16,-6 8 3-16,10-13-3 0,-10 13-4 15,7-10-10-15,-7 10-11 0,6-5 0 0,-6 5 0 16,0 0-8-16,0 0 7 0,0 0 3 16,0 0-6-16,0 0 4 0,6 26-3 0,-6-26 0 15,0 18 2-15,0-18-5 0,0 15-3 16,0-15-1-16,2 16 2 0,-2-16-2 15,4 14-1-15,0-9-11 0,-4-5-14 0,9 11-52 16,-1-9-66-16,-2 1-79 0,2 0-93 16,-8-3-147-16,15 4-160 0,-7-3 81 0,-8-1-239 15,15 1-253-15</inkml:trace>
  <inkml:trace contextRef="#ctx0" brushRef="#br0" timeOffset="50311.42">17164 4673 2290 0,'0'0'57'0,"0"0"6"15,0 0 15-15,-15-16 9 0,15 16 6 16,0 0 4-16,-12-5-8 0,12 5-8 0,0 0-9 16,-13-3-10-16,13 3-7 0,0 0-7 15,-10-1-29-15,10 1-55 0,0 0-85 0,0 0-88 16,0 0-152-16,0 0-159 0,0 0-141 15,0 17-158-15</inkml:trace>
  <inkml:trace contextRef="#ctx0" brushRef="#br0" timeOffset="50463.42">17124 4829 1720 0,'0'0'-8'0,"0"0"30"16,-2 13 20-16,2-13 19 0,0 0 21 15,0 0 15-15,0 0 3 0,0 0-2 0,0 0-6 16,0 0-13-16,5 10-8 0,-5-10-9 15,0 0-14-15,0 0-43 0,0 0-89 0,10-2-101 16,-10 2-248-16,0 0-203 0,0 0-133 16</inkml:trace>
  <inkml:trace contextRef="#ctx0" brushRef="#br0" timeOffset="51232.34">17563 4552 1747 0,'6'-8'-11'0,"-6"8"16"0,6-13 16 0,-6 13 3 16,0 0 1-16,4-10 4 0,-4 10 13 16,0 0 20-16,0 0 9 0,0 0 3 0,0 0 2 15,-19 26-6-15,11-16-5 0,0 5-2 16,0 1-7-16,1 0-3 0,-3 7-6 15,0-2-2-15,0 0-5 0,1 0-2 0,1-1-4 16,-2-1-3-16,5-2-5 0,-3-2 2 16,2 0-3-16,0-4-2 0,0 0-1 0,2 0 3 15,4-11 17-15,-7 11-1 0,7-11-5 16,0 0 0-16,0 0-5 0,0 0 3 16,0 0-10-16,0 0 2 0,0 0-7 0,33-8 0 15,-33 8-2-15,25-10-1 0,-10 3 0 16,3 2 3-16,-3-1 9 0,5 1 5 0,-3 3-8 15,-1-1 9-15,1 2 6 0,-1-1-2 16,-16 2-1-16,25 2 4 0,-16-1 2 16,1 3 38-16,-10-4 8 0,12 9 6 0,-10-4 1 15,-2-5-8-15,-4 13-6 0,4-13-7 16,-12 15-7-16,2-7-6 0,-5 1-5 0,1-2-5 16,-3 1-8-16,0-3 0 0,-1 2-2 15,-1-4-5-15,3-1-3 0,1 1-3 16,-1-3-6-16,1 0-20 0,15 0-41 0,-25-3-56 15,15 1-79-15,2-5-83 0,4 3-78 16,-2-4-192-16,6 8-60 0,0 0 54 0,8-21-196 16,0 13-219-16</inkml:trace>
  <inkml:trace contextRef="#ctx0" brushRef="#br0" timeOffset="51683.32">17901 4498 1965 0,'0'0'13'0,"0"-14"18"0,0 14 12 0,-2-14 19 16,2 14 15-16,0 0 14 0,-4-20 7 15,4 20 0-15,-4-12 4 0,4 12-3 0,0 0-8 16,-2-17-13-16,2 17-6 0,0 0-5 16,12-14-10-16,-3 11-7 0,1-3-3 15,2 4-1-15,1-1-7 0,1 1-5 0,-14 2-5 16,27 0-6-16,-14 0-3 0,1 0 6 15,-2 4-4-15,-1-3-5 0,-11-1-5 16,20 2 2-16,-20-2-2 0,15 4-3 0,-15-4 1 16,14 2-1-16,-14-2 3 0,7 5-6 15,-7-5-1-15,0 0 1 0,0 0-3 16,-3 18 2-16,3-18-1 0,-12 18-2 0,4-9 1 16,4 4-1-16,-1 2-2 0,-3-1 3 15,6 4-17-15,-2 2 0 0,4 1 11 16,-2 3 6-16,4 0 12 0,0 0 10 0,-2 6 9 15,0-7 18-15,4 5 34 0,-8-1 11 16,0-1 12-16,-2 0 8 0,-3-2-1 0,-3 0-8 16,-6-3-10-16,1 2-6 0,-4-4-8 15,-1-1-6-15,1-4-10 0,-2 1-4 0,0-4-6 16,1-1-5-16,3-3-6 0,-1-1-2 16,7-4-24-16,-1 2-49 0,3-3-74 0,1-2-91 15,10 1-102-15,-12-5-93 0,12 5-242 16,-5-6 34-16,5 6 73 0,0 0-225 15,0 0-238-15</inkml:trace>
  <inkml:trace contextRef="#ctx0" brushRef="#br0" timeOffset="53635.12">16649 5051 1943 0,'7'-8'-58'16,"-7"8"8"-16,0 0 14 0,10-9 9 0,-10 9 21 15,8-5 24-15,-8 5 24 0,0 0 25 16,13-10 15-16,-13 10 18 0,0 0 0 0,10-6-4 16,-10 6-6-16,0 0-6 0,0 0 11 15,0 0 15-15,0 0 11 0,0 0 5 16,0 29-3-16,0-29 3 0,-15 30-4 0,1-10-12 16,-3 3-3-16,-5 4-3 0,1 1-6 15,-10 3-7-15,-4 2-7 0,0 0-6 0,0-4-27 16,4-4-3-16,2-2-4 0,-8 2-3 15,3-3 0-15,5-2-5 0,-4-2-5 16,0-1 1-16,2 0-2 0,-2-2 11 0,2-2 4 16,4-3-10-16,1-2-2 0,3 0-3 15,2-2-1-15,1-4-2 0,7 2-2 16,-1-4 2-16,14 0-11 0,-15-6 4 0,15 6-1 16,-8-13-3-16,8 13 5 0,-2-16-11 15,2 16 0-15,2-18-1 0,0 8-2 0,0 1 2 16,0 0-3-16,0 1-2 0,-2 8 2 15,6-14-3-15,-6 7-4 0,0 7 4 0,3-13-1 16,1 8-2-16,-4 5-2 0,4-10-2 16,-4 10 0-16,6-5 5 0,-6 5-4 15,0 0 8-15,0 0 2 0,12 16 11 0,-12-16 15 16,0 21 6-16,0-10 7 0,0 4 0 16,-2-1 6-16,2-14-1 0,0 28-1 0,0-15 0 15,0 0 0-15,2 0-1 0,0 1-4 16,1-4 2-16,1 1-3 0,2-4-2 0,4-1-2 15,1 0-4-15,3-4-1 0,-2-2-6 16,7 2-6-16,0-4-18 0,-1 2-43 0,3-2-55 16,2-2-80-16,-1 1-97 0,1 1-104 15,-2-4-137-15,3 2-157 0,-5-1 55 16,2 2-352-16,-1 0-442 0</inkml:trace>
  <inkml:trace contextRef="#ctx0" brushRef="#br0" timeOffset="55154.33">15310 5975 2705 0,'0'0'-14'16,"0"0"4"-16,0-11-2 0,0 11 10 0,0 0 14 15,0 0 24-15,0 0 18 0,-26 32 16 16,19-16 9-16,-7 2 10 0,2 3 30 0,-1 0-11 15,1-1 4-15,3 1-1 0,-3 0-21 16,2-4 4-16,1 1 0 0,1 0-11 16,0-3-6-16,0-2-10 0,1 1-4 0,1-2-5 15,-2-3-5-15,4 1-5 0,4-10-36 16,-6 12-70-16,2-8-113 0,4-4-121 0,0 0-203 16,0 0-85-16,0 0 82 0,0 0-217 15,0 0-208-15</inkml:trace>
  <inkml:trace contextRef="#ctx0" brushRef="#br0" timeOffset="55289.75">15360 5847 2068 0,'0'-12'-32'16,"0"12"7"-16,4-15 1 0,-4 15 0 0,0 0 2 16,2-14-7-16,-2 14-29 0,4-3-51 15,-4 3-96-15,0 0-319 0,0 0-28 16</inkml:trace>
  <inkml:trace contextRef="#ctx0" brushRef="#br0" timeOffset="55979.01">15368 6156 1450 0,'4'-15'42'15,"-4"15"13"-15,0 0 0 0,0 0-7 0,0 0-3 16,0 0 1-16,0 0 19 0,0 0 13 15,0 0 10-15,0 0 5 0,0 0-6 0,0 0-2 16,0 0-5-16,-18 46-7 0,8-31-8 16,-3 2-1-16,-8-1-8 0,7 1-4 15,-3-1-3-15,-3 1-5 0,7-3-5 0,-1-2-3 16,-1 0-4-16,5-3 1 0,2-2-4 16,8-7-3-16,-11 7 0 0,11-7-5 0,0 0-2 15,0 0-2-15,0 0-3 0,0 0-1 16,29-20-3-16,-18 13 0 0,3-1-2 15,-3-3 0-15,5 1-2 0,-1-2 2 16,3-1-4-16,1-2 5 0,1 1-5 0,-1 1-1 16,2 0 1-16,5-2-2 0,-3 4 3 15,-2-1 2-15,-3 4 1 0,-5 1-2 0,1 1 10 16,-7 4 20-16,-7 2 19 0,0 0 25 16,0 0 4-16,20 8-2 0,-20-8-4 15,-4 15-5-15,4-15-3 0,-12 17-7 0,5-8-10 16,1 4-3-16,-2-4-3 0,0 1-5 15,0 1-3-15,1-2-28 0,1 2-31 16,2-4-67-16,-2 0-89 0,6-7-86 0,-4 10-141 16,4-10-164-16,0 8 66 0,0-8-176 15,0 0-172-15</inkml:trace>
  <inkml:trace contextRef="#ctx0" brushRef="#br0" timeOffset="58056.17">15726 6156 1765 0,'0'0'-68'0,"0"0"19"0,-4-15 2 0,4 15 17 16,0 0 9-16,0 0 17 0,0 0 14 15,-15-2 11-15,15 2 13 0,0 0 2 0,0 0 7 16,-27 15 5-16,17-10 5 0,-2 2 4 15,3 1 1-15,-1 0-1 0,2 1 1 0,-1-2-5 16,1 1-1-16,-2 1-2 0,6-1-4 16,-2 1-2-16,-1 0 0 0,7-9-2 0,-12 16 1 15,12-11-4-15,0-5 3 0,0 0 2 16,-2 16-1-16,2-16-3 0,0 0-6 16,18 8 1-16,-18-8-5 0,19-1 1 0,-7-1-8 15,-12 2-1-15,27-8-3 0,-12 2 0 16,3-2-3-16,-3-3-3 0,1 0-2 15,1-1-1-15,1-3-2 0,1 0 1 16,-2-5-2-16,1 2-1 0,-3-2 0 0,5-3-2 16,-1 1-2-16,-1-2 0 0,-5 2 14 15,1 2-2-15,1 1-2 0,-3 0-2 0,-3 4 4 16,-1 0 4-16,0 2 6 0,0 2 4 16,-2 3-4-16,-3-1-2 0,-3 9-3 15,4-11 0-15,-4 11-5 0,0 0-1 0,0 0-2 16,0 0 1-16,0 0 2 0,0 0-3 15,0 0 1-15,0 0 3 0,0 0 4 0,-29 18 5 16,23-8 2-16,1 1-1 0,-3 4 1 16,-2-2-3-16,4 4 2 0,-3-2-4 15,1 3-1-15,0-1 1 0,2 0-5 0,-3 0 0 16,5 1-3-16,-2-3 2 0,2-2-2 16,0 1-1-16,0-1 1 0,4 0-11 0,0-13 8 15,0 20 1-15,2-10 5 0,-2-10-6 16,6 18-3-16,-2-13 2 0,-4-5 1 15,10 12-2-15,-3-9-1 0,-7-3-5 0,16 5 2 16,-16-5 5-16,15 0-4 0,-15 0 1 16,16-6-4-16,-16 6 3 0,17-9-4 0,-9 4 0 15,0 1 2-15,-8 4 0 0,13-9-1 16,-13 9-2-16,10-7 1 0,-10 7-3 0,6-8 0 16,-6 8 4-16,0 0-8 0,0 0 5 15,0 0-2-15,0 0-2 0,0 0 3 16,0 0 1-16,0 0 6 0,0 0-7 0,0 0 0 15,-31 17 2-15,31-17-1 0,0 0-4 16,-6 11 5-16,6-11 0 0,0 0 2 0,2 14 2 16,-2-14-2-16,0 0 2 0,14 10 1 15,-14-10-2-15,17 2-1 0,-17-2-4 16,23-2 5-16,-23 2 3 0,24-4 6 0,-15 1-12 16,5 0-1-16,-3-1 2 0,1-1 4 15,-2 0-3-15,-10 5-2 0,17-8-3 16,-7 3 2-16,-2 1 3 0,-8 4-2 0,13-9-1 15,-5 4 1-15,-8 5-2 0,14-7 3 16,-14 7-4-16,11-7 0 0,-11 7 0 16,12-6-1-16,-12 6 2 0,11-5-2 0,-11 5 0 15,10-3 1-15,-10 3 1 0,0 0-3 16,10-5 2-16,-10 5 1 0,0 0 5 16,0 0-3-16,0 0 1 0,0 0-3 0,0 0 1 15,0 0-1-15,0 0 2 0,-23 23 7 16,23-23-11-16,-12 10 0 0,12-10 4 0,-10 8-4 15,4-2 4-15,6-6-3 0,0 0 6 16,-5 13 1-16,5-13-2 0,0 0 0 0,0 0-1 16,0 0 1-16,19 8-5 0,-19-8 7 15,0 0 0-15,23-6 0 0,-23 6-2 16,20-11-7-16,-9 4 9 0,-3-1-4 0,4-3 4 16,-1-3-4-16,1 0 1 0,-2-2-3 15,3-3 2-15,-1-2 5 0,-1 1-7 16,-1-2 2-16,2 0-3 0,-5-1 1 0,1 5 1 15,-2 0-2-15,2 2 1 0,-4 0-1 16,1 5 0-16,-3-1-1 0,0 2 0 0,-2 10-1 16,0 0 0-16,0-16 1 0,0 16-1 15,0 0 3-15,0 0 3 0,0 0 5 16,0 0 2-16,-35 31 0 0,26-18 8 0,-1 2 5 16,0 4-1-16,3-3 0 0,-1 1-8 15,2 2 6-15,0-2 0 0,4-2-4 0,2-1 4 16,2-2-4-16,0 0 2 0,4-2 2 15,2 0-3-15,0-4-3 0,1 1-3 0,1-2-1 16,-10-5 3-16,15 8-1 0,-15-8-4 16,16 4 5-16,-16-4-5 0,13 3 2 0,-13-3-1 15,14 1-4-15,-14-1 0 0,0 0-2 16,16 0 3-16,-16 0-4 0,0 0-1 16,23-3 1-16,-23 3 0 0,15-4 2 0,-15 4-3 15,20-6-1-15,-11 3 0 0,3 0-1 16,-12 3 5-16,23-5-4 0,-15 1 2 0,-8 4-2 15,17-5-1-15,-17 5-1 0,12-3-2 16,-12 3 4-16,0 0 0 0,16-3 2 16,-16 3-2-16,0 0 4 0,0 0 0 0,0 0-2 15,0 0-2-15,0 0 1 0,0 0-6 16,0 0 7-16,0 0 0 0,0 0-4 16,0 0 3-16,0 0-3 0,0 0 1 0,-26 26 6 15,26-26-1-15,0 0-4 0,-3 9 0 16,3-9 1-16,0 0 9 0,0 0-6 0,0 0-2 15,0 0 8-15,0 0-8 0,0 0-2 16,0 0 5-16,11 13 2 0,-11-13-14 16,0 0 1-16,0 0 9 0,0 0 2 0,0 0 3 15,0 0-6-15,25-15-1 0,-25 15 5 16,0 0 0-16,10-8-2 0,-10 8-1 0,0 0-4 16,6-9 5-16,-6 9-2 0,0 0-1 15,0 0-2-15,0 0-1 0,0 0-2 16,0 0 5-16,0 0 3 0,0 0-6 0,0 0 2 15,0 0-2-15,0 0 1 0,0 0 5 16,0 0-5-16,0 0 1 0,0 0-4 16,0 0 2-16,0 0 4 0,0 0-2 0,-33 19 0 15,33-19-1-15,0 0 9 0,0 0 1 16,0 0-5-16,0 0 0 0,0 0 1 16,0 0-3-16,0 0 8 0,0 0-10 0,37 3 10 15,-37-3-6-15,0 0 7 0,21-12-6 16,-13 6-3-16,0 1 1 0,-8 5-6 0,15-12 5 15,-7 6 2-15,1 0-1 0,-9 6-4 16,14-9 2-16,-14 9-2 0,10-9 2 0,-10 9-4 16,9-4 1-16,-9 4-3 0,0 0 7 15,0 0 0-15,0 0-4 0,0 0 2 16,0 0 0-16,0 0 2 0,0 0 0 0,0 0 0 16,-11 33-2-16,11-33 4 0,-4 14-4 15,4-14 5-15,0 0-9 0,4 17 7 16,-4-17 0-16,9 7-6 0,-9-7 11 0,14 5 1 15,-14-5-2-15,14 3 1 0,-14-3-1 16,15-2-3-16,-15 2 1 0,18-5 0 0,-18 5-3 16,13-6 8-16,-13 6-1 0,12-10-22 15,-6 3-5-15,-1-1 3 0,-5 8 7 0,6-22 10 16,-2 9 10-16,-2 0 3 0,2-2 2 16,2-5 3-16,-2 0 13 0,-1-2 1 15,5-2-5-15,-2-1 3 0,0 3 5 0,2 1 17 16,-5 3 9-16,3 2-4 0,2 1-1 15,-6 3-6-15,4 0-12 0,-6 12-7 0,6-12 0 16,-6 12 3-16,0 0 2 0,0 0 0 16,0 0-3-16,0 0 1 0,-2 28-5 15,0-15-2-15,0 1-1 0,-2 3 1 0,0 1-3 16,-2 0 0-16,2 0-3 0,-1 2-1 0,1-2-21 16,-2 1-56-16,2-3-79 0,0 0-130 15,0-3-143-15,2-1-229 0,-2 1 34 16,4-5 77-16,0-8-236 0,0 0-253 0</inkml:trace>
  <inkml:trace contextRef="#ctx0" brushRef="#br0" timeOffset="58689.84">17831 5090 1936 0,'0'0'-109'0,"0"0"19"0,-16-2 18 16,16 2 19-16,0 0 24 0,-13-3 20 15,13 3 12-15,0 0 10 0,0 0 12 0,0 0 13 16,0 0 10-16,0 0 13 0,-20 4 14 16,20-4 16-16,0 0 13 0,-3 11 8 15,3-11 11-15,0 15-2 0,0-15 17 0,3 30 3 16,3-13 3-16,0 2-24 0,4 1 2 15,-1 4-4-15,3-2 3 0,2 1-4 16,7 2-4-16,0-3-10 0,2-1-7 0,5 2-4 16,1-6-5-16,2 0-9 0,4-1-5 15,-2-1-7-15,-2-3-4 0,0-2-5 0,-4-2-4 16,2-2-5-16,2-2-4 0,-6-3-10 16,0 1-41-16,-2-4-56 0,1 1-73 15,-5-2-89-15,0-1-86 0,-3-2-153 0,-3-1-125 16,-3 0 47-16,0 0-165 0,-2 0-200 15</inkml:trace>
  <inkml:trace contextRef="#ctx0" brushRef="#br0" timeOffset="58927.24">18451 5305 1984 0,'0'0'19'16,"-8"-10"5"-16,8 10 5 0,0 0 4 16,-6-8 0-16,6 8 1 0,0 0 9 0,0 0 20 15,0 0 9-15,0 0 1 0,0 0-2 16,0 0-8-16,43 10-4 0,-24-3-7 0,1 1-5 15,1 0-4-15,0 1-3 0,1 2-4 16,-5-3-5-16,-3 5 2 0,-3-3 33 16,-3 2 26-16,-8 0 11 0,0-12-8 0,-19 28 3 15,-1-12-2-15,-11 2-9 0,0 0-7 16,-13 4-8-16,3-3 9 0,10-3-5 16,0-1-9-16,6-2-13 0,4-1-54 0,1-2-98 15,5-1-135-15,1-4-206 0,6 0-153 16,5 1 95-16,3-6-214 0,0 0-204 0</inkml:trace>
  <inkml:trace contextRef="#ctx0" brushRef="#br0" timeOffset="61370.3">19065 5467 1820 0,'-11'0'-71'15,"11"0"26"-15,0 0 17 0,-18 2 18 0,18-2 11 16,0 0 4-16,-17 1 1 0,17-1 6 15,0 0 5-15,-14 3 19 0,14-3 16 0,0 0 4 16,-4 9 7-16,4-9 1 0,0 0 6 16,0 0-1-16,0 0 6 0,0 0-2 0,0 0-4 15,35 5-7-15,-35-5-7 0,27-3-6 16,-13 0-1-16,3-3-8 0,-1 1-1 16,1 0-6-16,-3-3-1 0,1 2-2 0,-3-4-3 15,-4 0-3-15,0 0 0 0,-5-1 3 16,1-1 11-16,-4 12 4 0,-2-20 7 0,2 20-4 15,-9-17 3-15,1 10-9 0,-2 1 0 16,10 6-3-16,-23-4-1 0,7 5 0 16,16-1-1-16,-29 6-5 0,14-2-4 0,-3 7 2 15,1-1-5-15,0 5-2 0,-1 2 0 16,3 0-5-16,1 2 1 0,0 0-4 16,3 2 2-16,1 2 4 0,4-1-22 0,-1-2 4 15,7 0-2-15,-4-1 2 0,6-2 2 16,0 0 0-16,3-4 2 0,1-2 0 0,2-1 1 15,0-3 0-15,3-2-2 0,3-2 3 16,-2-2-3-16,-12-1 0 0,27-3-2 0,-14-2 0 16,5 2 0-16,-5-2-3 0,3 0 5 15,1 0-1-15,1-2-1 0,-1 1 2 16,4 0-4-16,-1-1 1 0,7 1 2 0,-2-3-2 16,2 0 0-16,2-1-1 0,2 4 1 15,-2-1-2-15,0 1-1 0,-1 2 2 0,-7-1-2 16,0 4 0-16,-5 1 3 0,-1 0 1 15,-5 1 1-15,-2 2 3 0,-8-3 2 16,4 9 1-16,-4-9-1 0,0 0 7 0,-14 22-3 16,6-14-2-16,-1 0-2 0,-3-2 2 15,2 2 1-15,1-1-5 0,-1-1 3 0,10-6 0 16,-14 9 1-16,14-9 1 0,-7 4 2 16,7-4-6-16,0 0 1 0,0 0 0 15,0 0-5-15,25-21 3 0,-12 10-3 0,3 3 1 16,3-4-3-16,2 1 5 0,1-2-3 15,-3-2-2-15,4 2 0 0,-3 1 1 0,1-3 0 16,-2 2-1-16,-3 4 0 0,0 0-2 16,-3-2 4-16,-1 3-4 0,-5 2-3 15,3-1 3-15,-2 4-3 0,-8 3 0 0,6-3 1 16,-6 3-1-16,0 0 1 0,0 0 2 16,0 0 1-16,-24 15 0 0,13-6 6 0,-3 0-5 15,1 1-2-15,-1 0 0 0,2 1 1 16,1-3-1-16,1 2 0 0,2 0-1 0,5-1 3 15,3-9 3-15,-4 14-1 0,4-14 1 16,0 0 1-16,11 15 2 0,-11-15-2 16,16 7 0-16,-5-6 0 0,-1-1-1 0,0 0-2 15,3-1 3-15,-1 0 1 0,4-3-1 16,-5-1-2-16,1 3 0 0,-1-2 3 16,1 0 0-16,-2-3-4 0,1 3 3 0,1-1-4 15,-2 0 2-15,-1-2 0 0,1 2 2 16,-2-2-8-16,1-1 8 0,-1 0-6 0,2 1 0 15,-2-1 1-15,1 0 3 0,-1-2-3 16,0 0 3-16,0 0-4 0,1-1 8 16,1-2-8-16,-2 0-1 0,-1-2 0 0,3 2-2 15,-2-2 2-15,-2 0 0 0,0 0 0 16,1-1 1-16,-1 1-1 0,-2 4-3 0,2-2 4 16,-2-1 4-16,0 3-4 0,-1 0 2 15,-1 0-2-15,0 5 1 0,2-3 1 16,-4 9 3-16,2-13-5 0,-2 13 0 0,0-8 3 15,0 8-1-15,0 0 0 0,0 0-1 16,0 0 3-16,0 0 5 0,-17 21-2 0,11-12 6 16,2 2 8-16,-4 2 1 0,1 1-2 15,-1 1 4-15,2-1-1 0,-2 2 0 16,0 1-4-16,1 0 2 0,1-1-4 0,2 0 3 16,-4 1-4-16,4 0-3 0,0-4 0 15,3 2 1-15,-3-2-3 0,2 0 1 0,0-1 4 16,2-12-5-16,0 22 4 0,2-12 0 15,-2-10-9-15,2 18 7 0,-2-18-1 0,4 15 24 16,-1-9-6-16,-3-6-2 0,8 11-2 16,-8-11 0-16,8 8-6 0,-8-8-2 15,8 7-2-15,-8-7 0 0,0 0-1 0,9 4-1 16,-9-4-1-16,0 0 0 0,0 0 0 16,10 5-1-16,-10-5-3 0,0 0 2 0,0 0-1 15,0 0-5-15,0 0 3 0,0 0 1 16,12 5-3-16,-12-5-2 0,0 0-6 15,0 0 5-15,0 0-11 0,0 0-6 0,0 0-28 16,4 2-29-16,-4-2-33 0,0 0-49 16,0 0-56-16,0 0-55 0,0 0-82 0,0 0-170 15,0 0-9-15,0 0 48 0,0 0-65 16,0 0-48-16</inkml:trace>
  <inkml:trace contextRef="#ctx0" brushRef="#br0" timeOffset="67249.39">20054 5332 1392 0,'0'0'-30'0,"0"0"19"0,-4-15 19 15,4 15 16-15,-4-12 22 0,4 12 8 0,0 0 7 16,-6-14 0-16,6 14-1 0,-8-8 4 15,8 8 6-15,-11-6 2 0,11 6 2 16,-18 0 5-16,18 0-1 0,-19 6 2 0,9 0 3 16,-1 3-1-16,-3 1 8 0,2 5-3 15,1-2 10-15,-1 5 1 0,-1-1 5 16,1 3-7-16,2-1-3 0,1 3-3 0,1-1-8 16,-2-4-29-16,4 2-4 0,2 0-1 15,1-2-7-15,1 0-1 0,0-2-3 0,4-2 6 16,1 1-4-16,1-5 2 0,2-1-1 15,2-1-1-15,2-1 18 0,-10-6-10 0,23 2-1 16,-10-2-6-16,-13 0 7 0,33-6-12 16,-15 1-2-16,1-2-5 0,-1-3-5 0,1-1-4 15,0-3 0-15,1 0-1 0,-3-3-5 16,-1-1 10-16,-1-2-15 0,-1-4 2 16,-1 2 0-16,-1-1-8 0,-2-1-1 0,1-1 2 15,-3 1-4-15,0 1 0 0,0-1 4 16,-3 4-4-16,3 1 2 0,-2 2 0 15,-2 0 2-15,2 1-9 0,-3 4 4 0,1-1 1 16,0 1-2-16,-4 3 2 0,4 1-4 16,-2-1 4-16,-2 9-4 0,2-11-1 0,-2 11-1 15,2-7 2-15,-2 7 3 0,0 0-4 16,0 0 1-16,0 0 5 0,0 0 2 0,-18 31 4 16,13-14 2-16,-1 0 8 0,-2 0 7 15,0 2-6-15,3 4 1 0,-3 0 5 0,0-1-3 16,2-2 2-16,0 1 1 0,1-3-4 15,-1 4 4-15,4-4-11 0,-2 2 12 16,2-5-9-16,0 0 0 0,4-2 1 0,-2 0-1 16,0-13 2-16,4 23-2 0,0-13 3 15,0-2 0-15,-4-8-2 0,9 13-2 0,-3-8-1 16,2 1 1-16,-2-3 1 0,-6-3-8 16,11 5 3-16,-5-3 3 0,-6-2-4 0,12 3 1 15,-12-3-2-15,11 0 5 0,-11 0-5 16,14 0-3-16,-14 0 5 0,0 0-7 15,12-3 2-15,-12 3-2 0,0 0 0 0,11-2-4 16,-11 2 8-16,0 0-1 0,8-2-8 16,-8 2 2-16,0 0-2 0,0 0 5 0,0 0-6 15,0 0 2-15,0 0 1 0,12 0-2 16,-12 0 1-16,0 0 2 0,0 0 2 0,0 0-5 16,0 0 3-16,0 0-1 0,0 0 4 15,0 0-5-15,0 0 4 0,0 0-10 16,0 0-5-16,0 0-4 0,7-5-6 0,-7 5-5 15,0 0-3-15,0 0 3 0,0 0-3 16,0 0 2-16,0 0 7 0,0 0-2 0,0 0 13 16,0 0-12-16,0 0 3 0,0 0 2 15,2-9 3-15,-2 9 0 0,0 0 0 0,0 0 1 16,6-7 3-16,-6 7 17 0,4-6-18 16,-4 6 4-16,8-6-1 0,-8 6 1 15,8-9-1-15,-5 4 5 0,3-1-5 0,-2 0 3 16,0-1 1-16,-4 7 0 0,10-12 0 15,-8 5 0-15,1 1 4 0,-3 6-4 0,4-10 8 16,-4 10-4-16,6-10 0 0,-6 10 0 16,4-8-3-16,-4 8 1 0,0 0-8 0,0-10 3 15,0 10 1-15,0 0-1 0,0 0 1 16,0 0-2-16,0 0 10 0,0 0-4 0,-27 10 0 16,21-5 1-16,-2 0 2 0,1 3-1 15,1-1 7-15,-2 0-1 0,2 0-3 16,0 1-1-16,3-2 3 0,3-6-1 0,-2 11 1 15,2-11 5-15,0 0 0 0,7 12 0 16,1-11 9-16,-8-1-11 0,16 2 0 16,-9-3-1-16,-7 1-2 0,18-1 0 0,-9-3 3 15,1 1-6-15,0-3 3 0,-2 3 2 16,-1-3-4-16,-1 1 2 0,2-3-4 16,-2 4 3-16,-6 4-6 0,7-12 5 0,-3 8 8 15,-4 4-14-15,8-8 3 0,-8 8-5 0,4-7 1 16,-4 7 8-16,0 0-12 0,0 0-3 15,6-4 7-15,-6 4 0 0,0 0-1 0,0 0 4 16,0 0-1-16,0 0-5 0,11 14 6 16,-11-14 3-16,10 5 3 0,-4-4-2 0,-6-1 4 15,17 3-5-15,-7-3 2 0,0 0 0 16,3-1 0-16,1-2 0 0,-1 3-2 0,1-4 13 16,0 0-13-16,-1-1 3 0,1 1-3 15,-1 0 1-15,1-2-9 0,-3 1 10 16,1-1 0-16,-2 1-4 0,-1-1 5 0,-3 3-3 15,0-3 0-15,-6 6-4 0,6-4 8 16,-6 4-10-16,0 0-3 0,0 0 3 0,0 0-2 16,0 0 4-16,0 0-1 0,0 0 0 15,-23 12-2-15,17-7 3 0,0 2-3 16,0 1 2-16,2-4-1 0,0 3 4 0,4-7 3 16,-3 15-2-16,3-10 1 0,0-5 0 15,0 13 0-15,0-13 1 0,5 11 1 16,-3-5 1-16,-2-6 2 0,10 5-1 0,-10-5-2 15,10 0 1-15,-10 0 5 0,15-5-9 0,-7 0 0 16,2-2 2-16,-1 0-1 0,-1-4-2 16,2-2 0-16,-1-2 1 0,-1-1 0 15,2-7-4-15,2-1 4 0,-1-7-4 16,1 3-1-16,-1-4-4 0,-1 1 2 0,-2 3 4 16,0 4 6-16,-3-1-9 0,1 7-1 15,-2 0-4-15,-4 3 0 0,2 3 1 0,-2 3 2 16,0 9-3-16,-8-12 3 0,8 12-3 0,-11 2 7 15,11-2-2-15,-20 16 2 0,7 1-6 16,-1 0 9-16,1 4 1 0,3 2 4 16,-2 1 1-16,3-1 2 0,3 0 1 0,2-2 0 15,4-1 0-15,0-2 2 0,4 1 1 16,5-5 15-16,-1 1-14 0,6-5-2 0,-1 2-1 16,1-4 1-16,1-2 1 0,-1-4-1 15,3 2-2-15,-3-4 1 0,2-2-3 16,-1 0-2-16,-1-2 4 0,-1 0-3 0,1-1-1 15,-3 2-4-15,-1-3 13 0,-2 0-14 16,1 3 1-16,-1-2-1 0,0 2-1 0,-8 3 0 16,10-6-3-16,-5 4 2 0,-5 2-5 15,0 0 1-15,12-4 2 0,-12 4-2 0,0 0 2 16,0 0-1-16,0 0 1 0,14 7 1 16,-14-7-1-16,9 5 1 0,-3-3 5 15,2-1-5-15,2 1-2 0,-10-2 8 0,21 3-3 16,-9-3 3-16,-1 0 0 0,3-3 0 15,-5 1-2-15,-9 2 2 0,20 0 0 16,-12-1 2-16,-8 1-2 0,13-2 5 0,-13 2-7 16,0 0-2-16,0 0-6 0,0 0 1 15,0 0 2-15,0 0 3 0,0 0-10 0,-29 21 12 16,19-14 1-16,3 2-6 0,-3 0 2 16,4 1-2-16,0-1 0 0,0 0 4 0,5-1-2 15,-1-1 6-15,2-7-4 0,3 12 2 16,5-8 3-16,0-2-1 0,-8-2 0 0,23-2 2 15,-9-1-5-15,1 0 4 0,1-7-3 16,-1 2 3-16,5-4-3 0,-1-5 2 0,-1-1 0 16,1-5 8-16,-2-3 5 0,1-3 8 15,-1 0 9-15,1-3 14 0,-3-1 6 16,-3 4 16-16,1 4 7 0,-5 3 7 0,0 5 4 16,-2 0-4-16,1 3-11 0,-5 3-10 15,0 4-8-15,-2 7-7 0,0 0-4 0,0 0-2 16,0 0-2-16,-17 20-5 0,11-5 0 15,0 0-2-15,2 3-3 0,-1 2-2 0,5-1-1 16,-2 2-19-16,0-2-43 0,2 1-65 16,4 0-92-16,-4 0-107 0,3-2-114 15,-1 2-212-15,0 0-41 0,-2-2 79 0,-6 3-334 16,1-2-402-16</inkml:trace>
  <inkml:trace contextRef="#ctx0" brushRef="#br0" timeOffset="67432.37">20736 5739 2781 0,'-20'3'83'0,"9"-3"24"16,11 0 2-16,0 0 22 0,0 0 5 16,0 0 20-16,39-18-2 0,-10 7-6 0,21-6-14 15,8 1-12-15,8-1-11 0,6 2-13 16,3-2-7-16,5 0-10 0,-1 3-16 0,-3-1-36 16,-4 2-52-16,-9 2-82 0,-14 3-87 15,-8 4-89-15,-12-1-61 0,-12 5-131 16,-7 0-102-16,-8 1 52 0,-2-1-165 0,0 0-182 15</inkml:trace>
  <inkml:trace contextRef="#ctx0" brushRef="#br0" timeOffset="67598.14">20674 5926 1954 0,'-37'18'108'0,"8"-4"7"0,11-3-10 16,3-1 1-16,11-6 23 0,4-4 25 16,0 0 16-16,27 9 13 0,2-11-16 0,14-3-8 15,19-5-13-15,8-1-13 0,3-6-9 16,11 2-15-16,-5-3-7 0,4 0-17 0,-1 1-25 15,-7 0-58-15,-5 0-84 0,-8 0-90 16,-8 4-92-16,-17 0-97 0,-10 3-182 0,-11 3 5 16,-8 1-194-16,-6 2-223 0</inkml:trace>
  <inkml:trace contextRef="#ctx0" brushRef="#br0" timeOffset="79200.11">10362 8420 1491 0,'0'0'549'0,"0"0"-215"0,0 0-126 0,0 0-68 15,0 0-20-15,0 0-3 0,0 0-1 16,33-31-8-16,-17 13 15 0,5-7-5 0,14-11 11 16,2-2-12-16,1-7-9 0,3 2-13 15,2-3-11-15,-5-7-8 0,1-4-10 16,2 1-6-16,-8-3-8 0,-2-1-6 0,-2 5-4 16,-8 4 2-16,-7 9-2 0,-6 10 15 15,-5 4 12-15,-3 9 2 0,-3-2 0 16,-7 6 4-16,-2 3 4 0,-5 5 8 0,-5 5 6 15,1 4 3-15,-8 11 0 0,0 6-18 16,-6 15-1-16,6 4 1 0,0 3 0 0,10 3-1 16,5-6-4-16,4-4-7 0,6-2-5 0,4-2-5 15,4 0-6-15,6 5-1 0,6-3-4 16,1-4-5-16,4-2-4 0,4-3-3 16,1-1 0-16,-1-6-7 0,0 3-5 0,0-6-23 15,-3-4-37-15,-5 0-50 0,-1 1-64 16,-3-4-80-16,-1-1-85 0,-3-2-95 0,-1-2-205 15,-8-1-32-15,8 2 51 0,-8-2-436 16,0 0-508-16</inkml:trace>
  <inkml:trace contextRef="#ctx0" brushRef="#br0" timeOffset="82880.73">11064 8002 2830 0,'17'0'12'0,"-17"0"12"0,0 0 1 16,0 0 0-16,0 0 10 0,0 0 9 0,0 0 7 16,10-18 25-16,-10 18 2 0,7-15 0 15,-3 3-6-15,4-2-11 0,-4-5-9 16,6 1-2-16,-6-8-3 0,3-1-29 0,-1-4 0 16,2 1 7-16,-4 0 8 0,0 3 9 15,-4 5 2-15,4 0 12 0,-4 2 8 0,0 4-2 16,0 2-8-16,0 1-10 0,0 13-1 15,0-16-6-15,0 16-5 0,0 0-1 16,0 0-2-16,0 0-5 0,0 0 9 0,0 0-12 16,17 48 1-16,-9-33 3 0,5 6 20 0,-1-3 14 15,5 2 19-15,-7-2 14 0,2-2 11 16,-1-2 14-16,-1 2 5 0,-2-2 7 16,-1 2 6-16,-5-4 13 0,-2 3-10 0,0 0-10 15,-5 0-12-15,-3 0-11 0,-6 0-8 16,3-2-15-16,-3-1-4 0,-1-3-13 15,-3 1-5-15,3 0-13 0,5-4-36 0,-4 0-47 16,7-3-69-16,-1-1-78 0,8-2-83 16,0 0-92-16,0 0-84 0,0 0-193 0,0 0-36 15,15-22 72-15,-5 14-414 0,8-2-487 16</inkml:trace>
  <inkml:trace contextRef="#ctx0" brushRef="#br0" timeOffset="83347.08">12036 7433 2646 0,'14'-13'17'0,"2"1"17"15,-7 2-1-15,-1 1 2 0,-4 4 16 16,-4 5 29-16,10-12 30 0,-10 12 16 0,7-10-26 16,-7 10 1-16,0 0-5 0,0 0-7 15,0 0-2-15,0 0-8 0,-21-12-2 0,21 12 4 16,-21 1 1-16,21-1 2 0,-29 4 1 15,11 0 2-15,-1 2-1 0,-3-2 5 16,-3 2 1-16,4 3 3 0,-4-3 10 0,0 4-4 16,3-5-7-16,1 3-12 0,3-3-3 15,3-1-7-15,1 2-10 0,3-1-3 0,1 0-6 16,10-5-3-16,-8 10-6 0,8-10-2 16,0 0-4-16,4 17-9 0,-4-17 3 15,8 16-1-15,-6-4 8 0,2 6 18 0,-4 2 10 16,-4 3-12-16,-2 10 10 0,-9 2 6 15,-3 12 7-15,-7 0 2 0,0 3 15 0,0-5 0 16,-1 0-11-16,5-1 4 0,0-8-5 16,7-8-4-16,-1 0-5 0,5-3-7 0,6-1-4 15,-4-3-4-15,4-2-3 0,4-4-3 16,4 2-5-16,0-2-3 0,0-2-3 0,0-1-5 16,6 1-2-16,-3-3-5 0,1-2 14 15,2-1-3-15,1-1-10 0,-1-1-37 0,2-1-49 16,-3-4-70-16,3 0-83 0,2 0-88 15,-3-4-83-15,-3 1-86 0,6-2-89 16,-3-1-181-16,-1 1 58 0,2-2 73 0,5-1-476 16,-3-2-550-16</inkml:trace>
  <inkml:trace contextRef="#ctx0" brushRef="#br0" timeOffset="83698.03">12412 7635 3181 0,'-5'-11'23'15,"-3"2"4"-15,8 9 6 0,-16-12 21 0,7 9 40 16,9 3 47-16,-29 4 20 0,11 2 16 16,1-1 2-16,-7 7-5 0,3-1-6 0,0 4-13 15,3 0-14-15,-3 1-9 0,9 4-9 16,-1-2-9-16,5-1-10 0,4-1-5 0,4-2-9 15,0-1-8-15,8 1-2 0,6-3-1 16,-3-1-12-16,7-3-4 0,-1-1-4 0,-1-4-2 16,-3 0-2-16,3-4 0 0,-16 2 2 15,29-5 0-15,-20 0-3 0,-1-5-25 16,-2 1-2-16,2 0-2 0,-8-3 0 0,0 12-7 16,-4-22 2-16,0 11-11 0,2 0-34 0,-2 1-45 15,-4-2-61-15,5 4-77 0,-1-1-71 16,2 1-87-16,2 8-72 0,6-15-201 15,-3 8-20-15,5 0 85 0,6 1-412 0,1 1-463 16</inkml:trace>
  <inkml:trace contextRef="#ctx0" brushRef="#br0" timeOffset="83853.03">12750 7491 3015 0,'3'-7'138'0,"-3"7"-1"0,0 0 4 15,0 0-8-15,0-15-5 0,0 15-9 16,0 0-13-16,0 0-11 0,0 0-10 0,0 0-35 15,0 0-67-15,-25 5-65 0,25-5-66 16,-7 17-75-16,1-5-51 0,2 0-102 16,0 6-131-16,0 1 25 0,0 1-211 0,-2 2-188 15</inkml:trace>
  <inkml:trace contextRef="#ctx0" brushRef="#br0" timeOffset="83967.9">12664 7779 1890 0,'-4'17'58'16,"4"-6"51"-16,0-1 12 0,0-10 8 0,-3 13 11 15,3-13 28-15,0 0 30 0,0 13-6 16,0-13-17-16,0 0-17 0,0 0-22 0,0 0-59 15,3 9-83-15,-3-9-117 0,0 0-129 16,0 0-273-16,0 0 35 0,18-18 66 16,-18 18-165-16,19-12-89 0</inkml:trace>
  <inkml:trace contextRef="#ctx0" brushRef="#br0" timeOffset="84399.82">13135 7461 1705 0,'2'-11'142'0,"0"1"1"0,0 0-6 0,-2 10 5 16,4-16 14-16,-4 16 22 0,8-12-9 15,-4 4 11-15,-4 8 0 0,9-14-8 0,-1 8-15 16,0 0-14-16,1 0-9 0,-9 6-14 16,18-9-8-16,-10 7-11 0,-8 2-3 0,17-3-10 15,-17 3 1-15,0 0 2 0,16 7 2 16,-16-7-2-16,7 12 0 0,-7-12-3 15,-4 17 0-15,4-17-2 0,-11 19-6 0,7-8-10 16,-2-3-6-16,6-8-9 0,-8 16-1 16,8-16-8-16,-3 13-3 0,3-13-4 0,7 14-4 15,-7-14-1-15,8 9-5 0,-2-4-5 16,-6-5-3-16,8 9 0 0,-8-9 31 0,7 13 23 16,-7-13 18-16,-2 16-6 0,-3-5 16 15,1-2 10-15,-4 4 8 0,0-1 1 16,-1 1-5-16,1-1-11 0,-2 0-11 0,-2 1-8 15,-1 2-8-15,1-1-8 0,-1 0-7 16,1-1-5-16,-1 2-7 0,1-2-10 0,-2 0-20 16,3-1-24-16,-3 1-42 0,1-3-45 15,-3-2-58-15,6-1-75 0,-1-4-76 16,-1-3-83-16,-1-2-102 0,13 2-209 0,-14-3-30 16,14 3 102-16,-12-11-553 0,12 11-639 15</inkml:trace>
  <inkml:trace contextRef="#ctx0" brushRef="#br0" timeOffset="84882.46">13321 7066 3222 0,'-4'-17'-30'0,"4"17"25"0,0-9 9 0,0 9 14 15,0 0 14-15,0 0 42 0,0-16 14 16,0 16 23-16,12-5-24 0,-12 5-5 0,25-6-7 16,-7 4-9-16,3-2-5 0,0 2-6 15,5-1-10-15,-1 2-1 0,0 2-6 16,-4 2 0-16,1 3-7 0,-1 2 1 0,-2 4-4 15,-1 4 0-15,-9 3 2 0,-5 0 14 16,0 5 5-16,-10 5 12 0,-1 5 10 0,-5 4 11 16,-2 13 8-16,-1 6 3 0,1 0 20 15,3 3-4-15,3 0-4 0,2-1-3 16,6-10-1-16,0-9-1 0,0 1 2 0,4-3 5 16,-2-5-8-16,-2-3 7 0,0 0 4 15,0-6-1-15,-6-1 15 0,2 0 4 0,-5-1-3 16,-7-1-13-16,-9-1-8 0,0-1-10 15,-8-2-9-15,-6-2-10 0,-11 0-8 16,7-4-9-16,6-2-11 0,-2-1-37 0,10-1-61 16,2-3-62-16,4 0-81 0,-2-1-91 15,7-1-76-15,1-2-99 0,1 0-169 0,3 0-103 16,-1-2 92-16,14 2-575 0,-19-3-677 16</inkml:trace>
  <inkml:trace contextRef="#ctx0" brushRef="#br0" timeOffset="85757.45">14176 7537 3543 0,'0'0'-10'0,"0"0"1"0,0 0-4 0,10-18 5 15,-10 18 9-15,15-7 13 0,-15 7 13 16,18-6-5-16,-3 1 2 0,1 2-6 16,3-1 2-16,2 1-19 0,1 2-46 0,-5-2-62 15,0 3-95-15,-1 0-105 0,-1 1-217 16,-5 2 27-16,-2 1-166 0,-8-4-158 16</inkml:trace>
  <inkml:trace contextRef="#ctx0" brushRef="#br0" timeOffset="85891.15">14203 7697 2113 0,'0'0'158'16,"0"0"-13"-16,0 0-13 0,0 0-15 16,0 0-16-16,0 0-7 0,0 0-12 0,41-11-3 15,-24 8-39-15,3-4-68 0,1 4-91 16,2-5-97-16,2 5-217 0,1-5-39 0,-1 2-138 16,0 1-109-16</inkml:trace>
  <inkml:trace contextRef="#ctx0" brushRef="#br0" timeOffset="86433.46">15356 7100 1653 0,'18'-19'55'0,"-7"2"26"0,-1 2 11 0,-4 2 16 15,0 3 25-15,-3 0 18 0,-3 10 28 0,0-14 0 16,0 14-30-16,0 0-3 0,-19-13 1 16,3 13 1-16,-3 2-3 0,-4 1-10 15,-6 5-7-15,2 1-11 0,0 3-9 0,-1-1-8 16,5 2-8-16,0-1-12 0,2 1-3 16,3 2-8-16,7-4-8 0,-3-1-5 15,10 1-4-15,0-2-3 0,4-9-6 0,2 16-6 16,-2-16-1-16,10 14-5 0,-6-7-4 15,3-1-2-15,-7-6 1 0,10 11 11 0,-10-11 11 16,0 11 13-16,0-11 9 0,0 0 11 16,-13 23 7-16,1-14 3 0,2 2-2 15,-5 2 1-15,-3 4 15 0,1 0-5 0,-1 4-1 16,-1 0-11-16,-2 5-21 0,3 1-4 16,-1 1 0-16,-2 17 21 0,1-1-4 0,1 0-3 15,1 2 1-15,5-5 1 0,3-7-2 16,-1-1-1-16,1-1-3 0,4-3 0 0,-2-2-1 15,1-3-2-15,3-2-3 0,-2-4-5 16,2 1-5-16,0-3-5 0,0-3-5 0,2 0-3 16,0-4-6-16,0 0-3 0,2-9 3 15,4 14-12-15,0-8-31 0,2-2-49 0,-6-4-61 16,14 5-60-16,-14-5-62 0,15 0-59 16,-15 0-72-16,14-4-81 0,-11 0-104 15,7 2-172-15,-2-4 65 0,0 0 68 0,-8 6-439 16,17-15-505-16</inkml:trace>
  <inkml:trace contextRef="#ctx0" brushRef="#br0" timeOffset="87067.26">15532 7372 2663 0,'0'0'-29'0,"0"0"43"0,0 0 13 16,0 0 7-16,0 0 6 0,0 0 12 0,0 0 14 15,0 0 35-15,0 0 25 0,0 0-5 16,0 0 17-16,0 0 8 0,0 0 5 0,-7 36 2 16,5-22 2-16,-6 1-5 0,0 4 9 15,1 1-9-15,-3 3-15 0,-2 0-12 16,4 0-13-16,-5 1-10 0,5-2-10 0,0-1-19 16,-1-2-58-16,3-2-69 0,0-1-70 15,2-2-86-15,2 0-113 0,-2-3-181 0,4-1-88 16,0-10 27-16,6 12-342 0,-6-12-391 15</inkml:trace>
  <inkml:trace contextRef="#ctx0" brushRef="#br0" timeOffset="87269.37">15881 7574 2583 0,'0'0'142'0,"0"0"22"15,0 0-17-15,0 0-11 0,0 0-11 0,0 0 31 16,0 0 16-16,0 0 6 0,0 0-18 15,-15 39-8-15,1-24-9 0,-1 0-13 0,-3 4-12 16,-5 2-12-16,0 0-8 0,-4-1-8 16,3 0-27-16,-1-4-59 0,2-1-75 15,4-2-67-15,1-3-95 0,5-3-100 0,1-1-262 16,0-3 22-16,3-3 46 0,9 0-288 16,0 0-303-16</inkml:trace>
  <inkml:trace contextRef="#ctx0" brushRef="#br0" timeOffset="87534.9">16230 7251 2522 0,'12'-13'114'0,"-4"4"-8"16,-3 5-14-16,1-3-1 0,-2 5 29 0,-4 2 24 16,0 0 23-16,0 0 22 0,16 9-4 15,-15 0-8-15,-2 2-10 0,-1 3-11 0,-6 2-14 16,0 3-5-16,-2 3-7 0,1 0-6 15,1-1 11-15,2 4-16 0,2-4-2 0,4 2-13 16,0-1-1-16,8 1-11 0,2-2-8 16,3-1-10-16,5-3-4 0,1-3-15 15,0-1-41-15,-1-6-69 0,5-3-75 0,-2-2-111 16,-3-2-110-16,3-2-107 0,1 0-222 16,-3-3 65-16,0 1 71 0,-1-2-360 0,-1 1-384 15</inkml:trace>
  <inkml:trace contextRef="#ctx0" brushRef="#br0" timeOffset="87702.3">16658 7478 2524 0,'0'0'65'0,"0"0"7"0,0 0 3 16,0 0 18-16,22 10 34 0,-22-10 10 0,2 10 43 15,-2-10 17-15,0 16 3 0,0-16-1 16,-4 23-10-16,-2-6-12 0,-2-2-15 0,0 4-15 16,-1 0-14-16,-7 0-14 0,3-2-11 15,-3 0-42-15,1-2-72 0,-3 1-87 16,3-4-99-16,-1-4-127 0,-1 0-166 0,3-2-113 15,3-1 26-15,3-3-348 0,8-2-401 16</inkml:trace>
  <inkml:trace contextRef="#ctx0" brushRef="#br0" timeOffset="88053.38">17042 7191 2809 0,'8'-14'93'15,"-4"2"-6"-15,2 4-4 0,-3 0 10 16,1 3 19-16,-4 5 15 0,10-9 4 0,-6 6 0 16,-4 3-10-16,13-4-11 0,-13 4-12 15,18 6-7-15,-10-4-10 0,-3 4-9 0,3 1-6 16,-2-1-6-16,0 2-3 0,-2 3-5 16,-2-3-2-16,-2 3-8 0,2-3-3 15,-2 3-3-15,2-2-5 0,-2 1 3 0,1 0 5 16,-1 0 4-16,0 0 14 0,0-10 19 15,2 19 23-15,-2-19 23 0,0 19 40 0,-2-6 3 16,-3 0 8-16,-3 2 10 0,-4-2 3 16,-5 6 13-16,-3-2-12 0,-1 2-14 0,-4 1-13 15,2-2-17-15,3 1-14 0,3-5-13 16,1 2-13-16,5-4-44 0,1 1-72 0,4-4-98 16,2-3-125-16,4-6-120 0,0 0-164 15,0 0-260-15,20 0 30 0,-20 0 66 0,21-15-619 16,-5 2-760-16</inkml:trace>
  <inkml:trace contextRef="#ctx0" brushRef="#br0" timeOffset="88403.4">17517 6753 3847 0,'8'-13'27'0,"-1"-1"17"0,3 4-5 15,0 2 12-15,3 0 18 0,3 0 14 16,3 2 0-16,3 0 0 0,-3 3-8 15,4 1-9-15,0 4-5 0,1-1-1 0,-1 3-9 16,2 2-4-16,0 3-5 0,-5-1 3 16,-7 2 7-16,1 3 30 0,-4 0 21 0,-9 8 12 15,1-1 14-15,-4 3 2 0,-1 6-1 16,-3 6-21-16,-2 3 8 0,2 2 2 0,0 0 6 16,3 1-2-16,1 1-3 0,2-3-8 15,2 2-6-15,1-1-9 0,-1-2-8 0,2-5 7 16,0-1-8-16,-2-3 0 0,-2 0 6 15,-4 0 8-15,-4-3 3 0,-3 3-2 16,-9-3-10-16,-3-2-4 0,-18 3-10 0,-7-5-7 16,-4-4-7-16,-6-3-14 0,-3-5-38 15,9-5-52-15,8 1-78 0,-1-3-101 16,8-2-134-16,0-2-152 0,2 0-243 0,3-2-55 16,1-4 73-16,1 4-721 0,7-3-898 15</inkml:trace>
  <inkml:trace contextRef="#ctx0" brushRef="#br0" timeOffset="90070.41">10849 9667 1202 0,'-12'7'464'0,"-2"-1"-175"0,7-1-110 15,7-5-55-15,-16 7-37 0,16-7-18 0,-10 4-3 16,10-4 27-16,0 0 18 0,0 0 3 16,0 0-10-16,0 0-11 0,33-42-14 15,6 8-10-15,4-5 0 0,3-7-13 0,1 1-5 16,-3-2-4-16,-5-3-7 0,-4-2-6 15,-2 0-2-15,-8 1-11 0,-7 4 8 0,-3 11 9 16,-5 6 5-16,-6 9 0 0,-4 2-5 16,-4 7-3-16,-2 2-2 0,-6 4 0 15,12 6 1-15,-29 0-10 0,12 4-1 0,-5 6-4 16,1 4 1-16,2 2-1 0,5 3 0 16,1 1 2-16,5 2-2 0,4 1 0 0,4-1-4 15,4 0 3-15,4 1 1 0,5-4-28 16,5-1 4-16,3-1 1 0,2-5 1 15,2-1 2-15,-3-4 0 0,3-4-3 0,-8-3 5 16,5-2-1-16,-1-2-1 0,-6-2 1 16,-1 0 1-16,0-6-4 0,-7 2 1 0,1-2 3 15,-4-1-4-15,-4-2-1 0,2 1-3 16,-4-1 1-16,2 0 4 0,0 15 0 16,0-24-2-16,0 15 1 0,0 9-4 0,0-18 1 15,0 18 3-15,10-11-4 0,-3 8 5 16,-7 3-2-16,26-2 6 0,-9 4-5 0,4 1 1 15,1 3 1-15,-3-1 6 0,2 1-7 16,-3 1 8-16,-5 1 44 0,-1 1 49 0,-8 2 29 16,0 2 28-16,-8 2 5 0,-8 2 2 15,3 3-16-15,-13 3-12 0,3 1 1 16,-6-2-9-16,3 1-19 0,5-3-6 0,3-2-12 16,-1-1-12-16,5-1-36 0,2-3-94 15,5-1-99-15,-1-2-117 0,11-1-117 16,-7-9-174-16,8 9-113 0,6-9 57 0,-1 2-402 15,-13-2-491-15</inkml:trace>
  <inkml:trace contextRef="#ctx0" brushRef="#br0" timeOffset="90638.34">12352 8808 2722 0,'0'0'-87'0,"0"0"20"0,0 0 27 0,-7-12 16 16,7 12 20-16,-12-5 11 0,12 5 10 16,-27 0 19-16,6 2 9 0,-9 1 11 0,1 4 9 15,-9-1 2-15,1 3 2 0,-6 1-2 16,2 1 17-16,3 1-5 0,-1-1-2 0,6 2-5 15,0 1-9-15,8-3-9 0,7 2-1 16,1 1-5-16,5 1-6 0,8 2-2 0,-1 0 0 16,5 0 1-16,5 3-7 0,-1 1-5 15,0 3-4-15,0-1-1 0,0 3 22 16,-4-1 12-16,-4 5-6 0,-4 7 17 0,-1 0 22 16,-11 11 27-16,-1 1 9 0,-4-2-4 15,3-1-3-15,1-3-6 0,4-6-12 16,1-8-5-16,3 1-10 0,5-3-9 0,-2-3-6 15,6-3-6-15,0-3-5 0,1 0-7 16,10-3-1-16,-3 0-6 0,10-1-8 0,-3-7-46 16,7-1-78-16,7-5-87 0,-4-1-98 15,5-1-104-15,3-5-141 0,0 0-135 16,-4 1 52-16,2-3-333 0,2-1-411 0</inkml:trace>
  <inkml:trace contextRef="#ctx0" brushRef="#br0" timeOffset="92459.41">12337 9266 2511 0,'0'0'-17'0,"0"0"14"15,0 0 20-15,-14 0 14 0,14 0 11 16,0 0 8-16,0 0 9 0,-13 2 2 16,13-2 4-16,0 0 0 0,0 0 8 0,0 0 1 15,0 0 1-15,0 0 20 0,0 0-8 16,0 0-5-16,0 0-9 0,0 0-2 0,46-1-11 16,-46 1-3-16,25-1-8 0,-11 1-7 15,0 0 6-15,-14 0-16 0,25 0-33 16,-10 0-57-16,-5 0-50 0,-2-1-59 0,3 1-57 15,-1-4-52-15,-10 4-147 0,15-4-104 16,-5 1 60-16,-6 1-60 0,8-4-30 0</inkml:trace>
  <inkml:trace contextRef="#ctx0" brushRef="#br0" timeOffset="92979.4">12678 9124 1483 0,'0'0'30'0,"0"0"18"15,-6-17 4-15,6 17 21 0,-8-9 15 16,8 9 4-16,-4-8-6 0,4 8-5 0,0 0-9 16,-9-9-5-16,9 9-6 0,0 0-8 15,0 0-5-15,0 0-2 0,0 0-5 16,0 0-4-16,0 0-3 0,0 0-2 16,39 4-2-16,-39-4-5 0,13 6-2 0,-13-6-2 15,19 5 0-15,-19-5 13 0,10 3 18 16,-10-3 16-16,14 2 12 0,-14-2-3 0,0 0 12 15,0 0-5-15,19-4-6 0,-19 4-10 16,14-7-6-16,-14 7-2 0,11-7-10 0,-11 7-5 16,10-7 1-16,-10 7-7 0,8-8-2 15,-8 8-9-15,0 0 1 0,9-7-3 16,-9 7-2-16,0 0 2 0,0 0-9 0,8-6-2 16,-8 6 11-16,0 0-10 0,0 0-4 15,0 0-1-15,0 0 11 0,0 0-6 0,0 0-3 16,0 0-1-16,0 0-2 0,0 0 2 15,0 0 7-15,0 0-3 0,0 0 3 16,0 0-1-16,0 0 6 0,0 0 6 0,-17 41 10 16,9-28-7-16,-2 1 13 0,3 0-1 15,-1 2 2-15,-6 5 0 0,3-2 1 0,1 0-1 16,2 0-6-16,-2 0-1 0,3-2-4 16,-1 0-4-16,0-1-2 0,2 0 14 15,-1-3-5-15,3-3-4 0,0 1-7 0,0 1 2 16,4-12 0-16,-6 14-3 0,6-14-41 15,-8 11-53-15,8-6-57 0,0-5-69 16,0 0-63-16,0 0-50 0,0 0-48 0,0 0-154 16,0 0-42-16,0 0 28 0,0 0-133 0,0 0-151 15</inkml:trace>
  <inkml:trace contextRef="#ctx0" brushRef="#br0" timeOffset="93557.56">12471 9431 1799 0,'0'0'19'16,"-12"-1"6"-16,12 1 11 0,0 0 2 0,0 0 8 15,0 0 8-15,0 0 15 0,0 0 10 16,0 0 6-16,0 0 3 0,0 0-4 0,33-13-7 16,-20 11-8-16,3 1-3 0,1 1-8 15,1 0-3-15,3 0-6 0,2-2-6 16,-1 2-3-16,-1-2-3 0,-4 2-5 0,5-1-11 16,-5 1-26-16,-5 0-36 0,5 0-50 15,-17 0-45-15,25 0-46 0,-17-3-123 16,2 1-168-16,-2 0-118 0,-8 2-90 0</inkml:trace>
  <inkml:trace contextRef="#ctx0" brushRef="#br0" timeOffset="94276.39">13188 8809 1628 0,'0'0'14'0,"-14"-16"9"15,10 10 2-15,4 6 11 0,-8-14 18 16,8 14 0-16,-5-8 4 0,5 8-5 16,0 0-7-16,0 0-3 0,9-18-2 0,3 14 1 15,1 1-3-15,9 0 0 0,3 3-6 16,-4 2-2-16,8 3-1 0,0 3-2 0,4 6 4 15,-4 1 8-15,-3 6 9 0,-7 3 24 16,-3 3 13-16,-7 0 7 0,-7 3 13 16,-10 0 8-16,1 6 19 0,-15 11 7 0,-3-2-6 15,-4-1-2-15,4-3-26 0,-2 2-9 16,3-4-6-16,3-6-8 0,4-6-4 0,3 1-9 16,3-5-5-16,1 0-7 0,2-2-5 15,0-2-5-15,1-2-3 0,1 0-10 16,2-2 3-16,-4-2-4 0,4 0-2 0,-2 0-2 15,-1-2-1-15,-5 1-4 0,-1-1-4 16,-1-3 0-16,-5-1-5 0,-3-1-1 0,1-2 3 16,0-1-7-16,-1 0 0 0,7-3-5 15,-3 0-36-15,1 0-55 0,1 0-64 16,16 0-79-16,-21-3-74 0,8 0-142 0,5 0-134 16,8 3 35-16,0 0-215 0,-14-8-247 15</inkml:trace>
  <inkml:trace contextRef="#ctx0" brushRef="#br0" timeOffset="100004.33">10800 11396 2418 0,'0'0'4'0,"8"-21"2"16,0 7 2-16,9-6 5 0,4-5 0 0,12-11-5 15,6-2 5-15,-2-3 14 0,5-3-4 16,-3-3 3-16,-2-4-4 0,-4-2 2 0,-2-3-4 16,-2-1-3-16,-8-1 1 0,1 0 1 15,-11 7 13-15,3 11 13 0,-10 10 11 16,0 5-3-16,-8 9-6 0,-4 4-4 0,-2 5 0 15,-5 6-3-15,-6 4-1 0,-7 9 9 16,-1 8-6-16,-11 11-1 0,5 7 3 0,6 0-2 16,7-5-4-16,9-1-1 0,5-5-3 15,4 1-2-15,4-6-2 0,4 3 0 16,6 0-4-16,5-5-4 0,10 0 3 0,1-4 0 16,1-6-8-16,2-3 1 0,0-5-3 15,-4-2-2-15,4-2-2 0,0-4-1 16,-7-3-2-16,3-2 0 0,-8-2-2 0,1-3-1 15,-3-1-2-15,-5 0 0 0,-2 0 1 16,-1 0-1-16,-3 0-1 0,2 0-2 0,-2 2 0 16,-4 2-2-16,4 1 2 0,0 0 0 15,-1 2-4-15,-3 10-1 0,6-13 1 0,-6 13 9 16,12-1-7-16,-12 1 0 0,0 0 0 16,21 16 3-16,-13-7-3 0,-4 5 25 15,2 1 28-15,-2 2 47 0,-4-2 17 0,0 5 10 16,-4 0 4-16,-2 1-4 0,-2 2-5 15,-3 0-11-15,1 0-8 0,-6 4-10 0,3-5-8 16,-1-1-6-16,-1-2-9 0,1 0-10 16,2-4-60-16,5-4-79 0,5 1-98 15,-6-7-126-15,8-5-162 0,0 6-211 0,0-6 95 16,0 0-363-16,0 0-424 0</inkml:trace>
  <inkml:trace contextRef="#ctx0" brushRef="#br0" timeOffset="100398.27">12075 10527 2740 0,'18'-23'-24'0,"-7"2"20"16,3 5 24-16,-3 2 23 0,-3 3 12 16,-2 0 12-16,-2 3 11 0,4 1 37 15,-8 7 2-15,4-11-6 0,-4 11-16 0,0 0-11 16,-20-7-21-16,20 7-17 0,-35 7-4 15,10 1-5-15,0 2 1 0,-4 3-2 0,0 1-5 16,2 2-6-16,3-2-6 0,3 2 5 16,4 1-4-16,-5 3-1 0,11 1 1 15,-3 0 6-15,6 0-6 0,-1 0-2 0,1 3-6 16,0 1 3-16,4 3-6 0,-9 4 10 16,1 2 14-16,-9 11 14 0,-1-1 13 0,-3-1 16 15,0-2 11-15,4-6 7 0,3-7-1 16,3-1-5-16,5-4-7 0,-2 0-5 15,3-3-6-15,1-3-6 0,0 0-5 0,8-4-5 16,-2 2-3-16,4-2-3 0,2-3-4 16,4 2-6-16,0-3-30 0,-3 0-74 0,3-1-76 15,4-4-78-15,-2 0-81 0,-3-2-67 16,1-1-171-16,-8-1-88 0,0 0 77 16,18-4-264-16,-11-1-302 0</inkml:trace>
  <inkml:trace contextRef="#ctx0" brushRef="#br0" timeOffset="100847.53">12184 10942 2340 0,'-12'0'39'0,"12"0"8"15,0 0-2-15,-17 4-4 0,17-4 3 16,0 0 2-16,0 0 27 0,0 0 21 0,0 0 5 16,0 0-19-16,0 0-6 0,60-10-5 15,-39 6-7-15,4-2-6 0,-5 2-6 16,5-1-5-16,-4 1-4 0,0 0-15 0,-3-1-57 15,3 1-83-15,-5 0-87 0,1-3-92 16,-5 1-228-16,1-1 31 0,1 1-96 0,-2-1-85 16</inkml:trace>
  <inkml:trace contextRef="#ctx0" brushRef="#br0" timeOffset="101148.3">12556 10751 1680 0,'0'0'3'0,"4"-17"2"15,0 9 6-15,-4 8 10 0,3-12 6 16,-3 12 2-16,10-13 9 0,-6 5 6 0,8 1 4 15,-5 1 4-15,3 0 0 0,-10 6 3 16,21-5 5-16,-13 2-6 0,-8 3 2 0,18 0 9 16,-18 0 19-16,11 5 4 0,-11-5 13 15,10 11 4-15,-10-11-3 0,0 16-9 16,0-16-3-16,4 17-9 0,0-8-7 0,-4 3-3 16,4-1-5-16,-1 0-6 0,3 3 1 15,-2-3-16-15,4 4 2 0,2-5-8 16,-7 3-1-16,1 1 8 0,0-1 24 0,-4 0 40 15,0-13 3-15,-8 28 3 0,-5-13-9 16,1 3-11-16,-5-1-9 0,-1-2-5 16,1 0-9-16,-2-1-5 0,5-2-8 0,0-3-5 15,-1-1-25-15,7-2-75 0,-2-1-97 16,10-5-129-16,-13 3-123 0,13-3-234 16,0 0 52-16,0 0 86 0,0 0-229 0,0 0-210 15</inkml:trace>
  <inkml:trace contextRef="#ctx0" brushRef="#br0" timeOffset="101533.37">12893 10445 2126 0,'4'-17'21'0,"4"1"9"0,-1 3 13 16,-7 4 8-16,6 1 6 0,-6 8 5 15,12-15 0-15,-4 8-2 0,-3 2-1 0,7-1-3 16,2 1-6-16,-3 1-3 0,3 1-3 15,1 2-3-15,-1-2-1 0,1 3-2 16,-15 0 4-16,27 3 6 0,-15 1 19 0,0 1 19 16,-3 5 17-16,-1 2-14 0,0 4 7 15,-2 0 4-15,2 8-4 0,-1 1-3 16,-1 3 1-16,2 1 1 0,2 5-1 0,-3 2 6 16,1-1-2-16,0 1-1 0,-2 1 2 15,1-1 6-15,-7-4 3 0,4-3 12 0,-8 2 4 16,-3 3 5-16,-7-3 4 0,-3 1 4 15,-12 6-6-15,-8-7-10 0,2 0-10 0,2-7-11 16,2-6-12-16,-2-1-9 0,4-2-8 16,4-4-4-16,-1-2-3 0,5-1-7 15,4-2-26-15,-3-3-61 0,7-1-75 0,1 0-80 16,2-4-67-16,10 2-99 0,-13-5-84 16,5 0-191-16,8 5-64 0,0-14 94 0,0 14-387 15,6-24-460-15</inkml:trace>
  <inkml:trace contextRef="#ctx0" brushRef="#br0" timeOffset="102659.14">14096 10420 2842 0,'-11'1'-25'16,"11"-1"17"-16,-18 2 9 0,18-2 4 16,0 0 5-16,0 0 2 0,0 0 2 0,0 0 3 15,39-24 2-15,-10 15-2 0,4-3-3 16,6 3 0-16,-2-2-2 0,2 2-19 0,-10 3-87 16,4 0-89-16,-12 5-156 0,-4 0-155 15,-3 3-128-15,-14-2-119 0</inkml:trace>
  <inkml:trace contextRef="#ctx0" brushRef="#br0" timeOffset="102780.72">14042 10656 1793 0,'-4'7'17'0,"4"-7"3"0,0 0-5 15,0 0 3-15,33 5-2 0,-11-7-1 16,7-3-3-16,2 0 0 0,5 0-2 16,1-3-24-16,2 1-88 0,-4 1-156 0,-2-1-271 15,0 1-32-15</inkml:trace>
  <inkml:trace contextRef="#ctx0" brushRef="#br0" timeOffset="103386.54">15162 10229 1516 0,'0'0'42'0,"4"-13"11"0,-4 13-3 0,6-8-4 15,-6 8 3-15,0 0 29 0,0 0 26 16,0 0 21-16,0 0 16 0,0 0 13 16,10 34 25-16,-12-19 8 0,2 5-30 15,-4 4-3-15,0 2 0 0,-2 3-9 0,2 3-7 16,-3 1-6-16,-3 0-5 0,2-3-12 16,2-3-8-16,1-3-11 0,-5-1-8 0,6-6-3 15,0 0 13-15,0-4 22 0,0-5-3 16,4-8-10-16,0 0-13 0,0 0-12 0,0 0-8 15,0 0-6-15,-15-36-11 0,17 14-6 16,2-3-5-16,0-3-7 0,3-5-6 16,3-3-5-16,5 1-5 0,7-11-2 0,5 1-5 15,2 3 0-15,4 4-4 0,4 0-2 16,-2 5-1-16,5 2-2 0,1 2-2 0,4 7 0 16,-11 3-2-16,-1 6 1 0,-7 3-3 15,-1 3-1-15,-4 2 2 0,-3 5 0 0,-7 1-1 16,3 4 3-16,-8 1 2 0,-5 2 1 15,-1-8-1-15,-17 24 3 0,0-6-2 16,-7-1-1-16,-5 1 4 0,-2 1-5 0,2-2-9 16,-2-2-44-16,2 0-53 0,8-3-69 15,-2-1-71-15,5-3-79 0,8-1-62 0,-1 1-169 16,3-4-82-16,2 0 84 0,6-4-279 16,0 0-314-16</inkml:trace>
  <inkml:trace contextRef="#ctx0" brushRef="#br0" timeOffset="103867.31">15720 10121 2206 0,'0'0'-14'0,"18"-5"33"15,-10 2 16-15,-8 3 11 0,13-3 4 16,-13 3 5-16,0 0 2 0,12-3 20 16,-12 3 32-16,0 0 34 0,0 0 10 0,10 16-2 15,-10-16-4-15,-2 15-4 0,2-15-24 16,-10 22-3-16,6-10-9 0,0-3-7 16,0 1-8-16,4-10-6 0,-2 20-6 0,2-20-5 15,4 16-5-15,2-8-7 0,6-5-3 16,1 2-5-16,3-4-11 0,1-1-3 15,8-2-5-15,1-3 0 0,-1-1-7 0,2-1-1 16,-4 1-4-16,0-2 17 0,-3 1 22 16,-3 1 19-16,-1 0 14 0,-5 3 1 0,1-1-3 15,0 1-9-15,-12 3-3 0,0 0 10 16,0 0 10-16,7 14 6 0,-7-14 22 0,-13 28 3 16,1-5-15-16,-3 5 1 0,-3 4-5 15,-7 12-8-15,-2-1-7 0,-2 0-8 16,2-2-8-16,-4-2-8 0,9-10-4 0,1-4-8 15,0-3-41-15,3-5-73 0,-3-4-95 16,0-5-123-16,-3-7-97 0,3-1-100 0,-4-7-153 16,-6-4-109-16,-2-6 43 0,-8-6-497 15,-1-5-646-15</inkml:trace>
  <inkml:trace contextRef="#ctx0" brushRef="#br0" timeOffset="104168.88">14934 9936 3059 0,'0'0'-136'15,"-16"-8"37"-15,16 8 36 0,-10-3 27 16,10 3 26-16,0 0 24 0,0 0 17 0,-17 2 18 16,17-2 16-16,-12 9 11 0,5 1 20 15,1-1-1-15,0-2-9 0,6-7-9 0,-10 19-6 16,6-10-12-16,4 3 3 0,0-12-6 16,0 19-35-16,4-9-82 0,4-2-113 15,2 1-128-15,3-2-265 0,7-1 57 0,1-1-157 16,4-3-161-16</inkml:trace>
  <inkml:trace contextRef="#ctx0" brushRef="#br0" timeOffset="104403.31">16651 9811 2087 0,'13'-1'121'0,"-3"1"-15"0,0 1-10 15,-10-1 23-15,11 8 27 0,-5-3 24 0,-4 1 6 16,-2-6 4-16,4 15-2 0,-8-3-16 16,0 0-11-16,-4 4-15 0,-5-3-10 0,-3 5-13 15,-1-2-46-15,-4 0-99 0,1-2-119 16,-1 0-140-16,-2 0-296 0,-3-1 12 16,1-2 96-16,0 0-208 0,6-4-181 0</inkml:trace>
  <inkml:trace contextRef="#ctx0" brushRef="#br0" timeOffset="108623.45">4316 6092 838 0,'0'13'327'16,"0"-13"-115"-16,0 0-72 0,-4 14-37 16,4-14-18-16,0 0 3 0,-2 13 1 0,2-13-1 15,0 0 13-15,0 0 15 0,0 0 14 16,0 0 13-16,8 10 7 0,-8-10-11 0,0 0-1 16,38-16-3-16,-16 3-11 0,9-8-9 15,9-7-14-15,3-4-7 0,0-4-13 16,-1-2-27-16,-5-3-5 0,-2 0 5 0,-6-3-3 15,-4 1 4-15,-7 6 8 0,-5 5 13 16,-3 1 8-16,-4 5 5 0,-2-2-2 0,-2 7 2 16,-2 0-5-16,-2 3-8 0,2 4-6 15,-4 0-7-15,0 3-6 0,-4 0-6 16,0 6-7-16,8 5-7 0,-15-1-3 0,15 1-1 16,-19 16-5-16,7-2-2 0,2 7-2 15,-1 9 2-15,-1 3-4 0,2 3-2 16,1 0-1-16,1 0-3 0,4 1 2 0,0-5-1 15,6-3-2-15,2 0 0 0,0-5 2 16,7-3 1-16,3-3-2 0,5-7 1 0,3-6 0 16,1-5-4-16,4-3 2 0,2-5 0 15,2-8-3-15,0-3-3 0,-4-3 1 0,4-12-4 16,-7 2 1-16,-5 3 1 0,-5-1 2 16,-1 0 4-16,-3-3 5 0,-6 5 7 0,0-2 11 15,-3 5 5-15,-2 2-2 0,-1 1-1 16,0 3-5-16,-4 0-5 0,2 4-2 0,4 2-6 15,-4 2-6-15,4 11-1 0,0 0 0 16,0 0-3-16,8-11 2 0,-8 11-3 0,21 20 2 16,-5-1 0-16,5 5 2 0,-2 4 15 15,8 11-2-15,-1-2-1 0,-7-1-5 16,-5-7 5-16,-1 3 8 0,-7-4 14 0,0-1 12 16,-6-3 15-16,-6 3 4 0,-2 1 0 15,-3 0-5-15,-7-1-5 0,1-2-9 16,-5-3-4-16,5-5-6 0,1-2-4 0,1-1-6 15,3-6-9-15,1 0-40 0,3-7-74 16,0-1-76-16,8 0-91 0,0 0-91 0,0 0-96 16,0-21-155-16,0 21-130 0,12-23 46 15,-2 8-473-15,1 2-615 0</inkml:trace>
  <inkml:trace contextRef="#ctx0" brushRef="#br0" timeOffset="109157.1">5554 5423 2977 0,'-10'-2'-94'0,"10"2"35"15,0 0 26-15,-13-5 23 0,13 5 23 16,0 0 21-16,0 0 18 0,0 0 33 0,-12-6 7 16,12 6-4-16,0 0 1 0,0 0 4 15,0 0-9-15,0 0 6 0,31-8-2 0,-13 5 2 16,1-1-6-16,2 2-7 0,3 0-9 15,1-2-7-15,-2 0-6 0,0 1-2 16,3 1-5-16,-3-1-6 0,-2-1-5 0,-2 2-4 16,-3-1-12-16,1 0-54 0,-3 0-53 15,-2-3-59-15,-3 4-72 0,-1-3-56 0,-8 5-42 16,4-6-163-16,-4 6-69 0,0 0 71 16,0 0-98-16,-29-3-76 0</inkml:trace>
  <inkml:trace contextRef="#ctx0" brushRef="#br0" timeOffset="109490.4">5606 5370 1599 0,'0'0'77'0,"-15"3"14"15,15-3 13-15,0 0 3 0,0 0 5 16,-18 2 4-16,18-2-2 0,0 0-7 16,-11 3-2-16,11-3 9 0,-10 8 2 0,2 1 4 15,1 0 9-15,-3 6-30 0,2 0 11 16,-3 7 11-16,-1 1 28 0,-2 7-2 0,-1 1-4 15,-4 15-4-15,-1 1-8 0,3 0-9 16,-1-1-11-16,1 0-9 0,1-7-5 16,7-7-5-16,-3 0-4 0,4-4 2 0,0-3 1 15,3-6 8-15,1 1 5 0,2-4 3 16,4 0-1-16,0-3-5 0,5-3-5 16,1 0-7-16,6-3-10 0,1-1-8 0,5-3-7 15,-1-1-5-15,4-2-7 0,1-2-5 16,3-3-4-16,0 0-16 0,2-3-45 0,-2 0-58 15,-2-1-74-15,0 3-72 0,-3-2-76 16,-3 1-80-16,-3 2-74 0,-3 0-226 0,1 2 37 16,-5-1 94-16,-9 4-313 0,18 0-343 15</inkml:trace>
  <inkml:trace contextRef="#ctx0" brushRef="#br0" timeOffset="110474.38">5978 5778 2323 0,'-11'-8'-16'0,"11"8"27"0,-10-8 22 15,10 8 20-15,0 0 15 0,0 0 2 0,-6-8 0 16,6 8 10-16,0 0 16 0,0 0 8 16,0 0 13-16,0 0-33 0,0 0-6 15,20-15-2-15,-20 15-9 0,13-4-8 0,-13 4-3 16,18-1-11-16,-7-1 1 0,-11 2-11 15,26-3-45-15,-11 0-60 0,-1-3-70 0,1 2-77 16,1-3-96-16,-1 0-188 0,3-1-4 16,-3-2-107-16,1 1-111 0</inkml:trace>
  <inkml:trace contextRef="#ctx0" brushRef="#br0" timeOffset="110708.34">6351 5492 1741 0,'0'0'77'0,"0"-13"14"0,0 13 16 16,0 0 16-16,-2-16 13 0,2 16 9 0,0 0 3 15,0 0-1-15,-4-14-34 0,4 14-8 16,0 0-9-16,0 0 26 0,0 0 11 16,0 0 2-16,0 0 1 0,0 0-8 0,-10 43 10 15,8-28-6-15,-2-2-10 0,2 5-11 16,0 2-9-16,-1 0-8 0,-1 2-11 16,2 0-6-16,-2-2-9 0,0 1-5 0,-2 0-7 15,4-3-4-15,0-1-11 0,0-2-50 16,0-1-73-16,0-1-77 0,1-4-68 0,1 1-79 15,0-1-119-15,0-9-173 0,-2 13 26 16,2-13-259-16,2 11-318 0</inkml:trace>
  <inkml:trace contextRef="#ctx0" brushRef="#br0" timeOffset="110975.4">6827 5478 2586 0,'0'0'172'0,"0"0"-6"16,0 0 2-16,0 0-7 0,8-11 26 0,-8 11 19 16,0 0 0-16,0 0-12 0,0 0-15 15,6-11-18-15,-6 11-21 0,0 0-13 16,8-8-11-16,-8 8-16 0,0 0-31 0,9-9-71 15,-5 8-102-15,-4 1-105 0,0 0-78 16,0 0-63-16,0 0-220 0,0 0-38 0,2 16 88 16,-2-16-258-16,-10 21-268 0</inkml:trace>
  <inkml:trace contextRef="#ctx0" brushRef="#br0" timeOffset="111114.2">6835 5779 2381 0,'-4'11'96'0,"4"-11"-4"0,0 0 6 0,-4 13 7 15,4-13 4-15,0 0 0 0,0 0-11 16,-2 10-14-16,2-10-15 0,0 0-55 0,0 0-79 16,0 0-108-16,0 0-141 0,16-3-209 15,-16 3 34-15,0 0-86 0,19-12-77 16</inkml:trace>
  <inkml:trace contextRef="#ctx0" brushRef="#br0" timeOffset="111442.34">7378 5558 1653 0,'-14'-8'69'0,"14"8"6"0,-8-5-5 15,8 5-7-15,0 0-4 0,0 0-2 16,0 0 24-16,-7-7 21 0,7 7 17 0,0 0 9 16,0 0 0-16,0 0-25 0,0 0 12 15,0 0-2-15,40-1-7 0,-40 1-2 16,20-1-12-16,-9 1-9 0,-11 0-10 0,22-1-5 16,-9 1 1-16,-13 0-14 0,27-2-18 15,-15 2-62-15,2-3-65 0,-1 2-89 0,-1-3-82 16,-1 1-198-16,1 0-67 0,-4 1 50 15,-8 2-71-15,0 0-48 0</inkml:trace>
  <inkml:trace contextRef="#ctx0" brushRef="#br0" timeOffset="112209.33">7806 5269 1475 0,'0'0'-15'0,"0"0"20"0,0 0 21 16,0 0 16-16,-14-2 19 0,14 2 20 0,0 0 9 15,0 0 9-15,0 0 10 0,0 0 10 16,0 0 5-16,0 0 6 0,0 0 2 0,-17-1 34 16,17 1 11-16,0 0 0 0,0 0-13 15,0 0-9-15,0 0-12 0,0 0-14 0,0 0-14 16,12-25-7-16,-5 14-14 0,7 2-7 16,1-1-9-16,9-3-5 0,-5 1-10 15,6 1-6-15,2 0-7 0,-1 2-4 0,-1 0-2 16,-8 1-7-16,5 2-5 0,-5 3 0 15,-2 2-3-15,-3-1 2 0,-12 2-3 0,19 4 3 16,-19-4-1-16,10 13-3 0,-10-13-2 16,-2 19-2-16,2-19-4 0,-13 25 0 15,3-12-2-15,0 1-3 0,1 0 1 0,-1-1-4 16,4-3 1-16,0 1-3 0,-1-3-3 16,7-8-2-16,-6 15-1 0,6-15-2 0,-2 13 6 15,2-13-2-15,8 14-1 0,-8-14-1 16,13 9 1-16,-3-2-2 0,-1-3 0 0,1 1 0 15,0 2 2-15,-10-7 10 0,15 9 12 16,-7-1 16-16,0-1 17 0,-8-7 18 16,0 15 11-16,0-15 10 0,-6 21 1 0,-2-8 14 15,-3 1-6-15,-3-1-13 0,-1 2-8 16,-3 1-6-16,1-4-4 0,-3 3-9 16,1-1-6-16,0-5-9 0,1 2-27 0,1-3-23 15,-1-2-58-15,-1-2-77 0,5-1-82 0,3-3-68 16,-7-3-73-16,10-1-51 0,-3-2-156 15,3-2-95-15,6-3 37 0,-2 0-354 16,8-4-452-16</inkml:trace>
  <inkml:trace contextRef="#ctx0" brushRef="#br0" timeOffset="112627.77">8234 5011 2610 0,'0'0'-8'0,"4"-14"23"0,-4 14 12 16,0 0 9-16,0-16 2 0,0 16 5 0,0 0 5 16,2-12 3-16,-2 12 1 0,0 0-4 15,4-9-5-15,-4 9-4 0,12-7-2 0,-12 7-5 16,17-6-1-16,-5 2-5 0,1 0-1 16,1 3-2-16,1-2 0 0,-1 1-4 15,-14 2 6-15,23-1 5 0,-23 1-14 0,21 6 11 16,-13-1 3-16,-2 3 2 0,2 1 1 15,-6 4-2-15,-2 0-1 0,2 3-3 0,-4 3-2 16,4 3-4-16,-2 1 0 0,0 0-2 16,2 1 0-16,-1 1 16 0,1 1 17 0,2 2 17 15,-2-6 24-15,0 3 50 0,-2-2 17 16,-2-1 25-16,-4 6 14 0,3-4 19 16,-3 1-20-16,-8 0 1 0,3 2-2 0,-7-1-12 15,1-2-15-15,-3 0-13 0,3 1-14 0,-1-5 0 16,3-2-12-16,-3 1-13 0,5-2-13 15,1-3-9-15,1-3-10 0,3 0-17 16,-2-4-34-16,2-1-83 0,1-3-95 0,-1-2-95 16,8-1-69-16,0 0-96 0,-18-6-69 15,18 6-227-15,-9-8 1 0,5 3 59 0,4 5-444 16,0 0-553-16</inkml:trace>
  <inkml:trace contextRef="#ctx0" brushRef="#br0" timeOffset="132403.35">9013 5238 1374 0,'0'0'140'0,"-15"-4"-10"15,15 4-10-15,0 0-7 0,0 0 1 0,-16-4-4 16,16 4-2-16,0 0-6 0,0 0 1 15,-9-4 1-15,9 4 5 0,0 0 21 0,0 0 6 16,0 0-10-16,40-20-2 0,-24 12-14 16,5-1-11-16,4-1-9 0,-1 1-6 0,-1-2-35 15,0 3 1-15,2-1-11 0,-5 2-52 16,-3 0-55-16,-1 0-65 0,-3 1-81 16,-7 4-78-16,0-2-182 0,-6 4-52 0,0 0-135 15,0 0-158-15</inkml:trace>
  <inkml:trace contextRef="#ctx0" brushRef="#br0" timeOffset="132564.39">8916 5341 1802 0,'-9'10'-38'16,"1"-4"7"-16,4 3 27 0,4-9 26 0,0 12 23 15,0-12 21-15,0 0 21 0,18 17 14 16,-7-13 12-16,3-1-4 0,5-1-7 16,2 2-7-16,1-4-10 0,1 0-8 0,-2 0-14 15,3-2-38-15,-3 0-55 0,0 0-65 16,-3-1-73-16,-1-3-86 0,2-1-202 0,-1-1-128 15,-5-1-84-15</inkml:trace>
  <inkml:trace contextRef="#ctx0" brushRef="#br0" timeOffset="132889.47">9620 4843 1773 0,'-14'-2'65'0,"14"2"3"0,-19-6 8 0,19 6 11 16,-10-2 21-16,10 2 1 0,0 0 2 15,-8-6 0-15,8 6 2 0,0 0 0 0,0 0-1 16,0 0-8-16,47-9-9 0,-26 3-4 15,8 1-12-15,-3 0-7 0,3-2-9 16,0 1-6-16,-2-1-1 0,0 3-11 0,-8-1-21 16,5 2-31-16,-11-2-36 0,1 4-36 15,-3-2-55-15,-11 3-58 0,8 0-47 0,-8 0-70 16,0 0-128-16,0 0-32 0,-33 10-83 16,20-5-55-16</inkml:trace>
  <inkml:trace contextRef="#ctx0" brushRef="#br0" timeOffset="133149.51">9566 4852 1506 0,'0'0'-10'16,"-14"7"30"-16,14-7 22 0,-4 8 32 15,4-8 27-15,-13 15 21 0,9-4 11 0,-4 5 3 16,-6 5 5-16,3 1 5 0,-7 7-1 16,3 3 2-16,5 2 1 0,-7 1-13 0,5-2-20 15,-1 3 2-15,5-4-3 0,-2-2 1 16,2-4-1-16,4-1 1 0,1-2-4 0,3-2-3 15,0 0-5-15,3-2-6 0,-1-1-5 16,4-1-9-16,4-2-3 0,-2-2-11 16,5-1 10-16,-1-2-22 0,1-2-50 0,3-1-60 15,3-4-70-15,1-3-82 0,1-5-102 16,8-2-140-16,4-6-144 0,2-3 36 0,7-9-221 16,1-5-265-16</inkml:trace>
  <inkml:trace contextRef="#ctx0" brushRef="#br0" timeOffset="133534.62">10360 4711 2379 0,'0'0'103'16,"-8"-12"9"-16,8 12 3 0,0 0 2 0,-3-11 9 16,3 11-36-16,0 0-13 0,7-14-7 15,-7 14-3-15,22-13-4 0,-11 9-8 0,7-4-3 16,-1 3-8-16,4 0-3 0,-3 1-1 15,3-2-8-15,-1 6-3 0,-3-2-4 16,-5 2 1-16,-12 0 5 0,21 5 17 0,-17 2 33 16,-4-7 7-16,0 19 5 0,-4-1 3 15,-4 0 5-15,0 6 1 0,-1 1-5 16,-3 3-5-16,4 4-1 0,-1 2-4 0,5 1 1 16,-4 2-2-16,2-7-4 0,4 2-7 15,0-1 0-15,-2-1-5 0,1 0 0 0,-1-2 3 16,0-1 4-16,-2-2 4 0,-6-1 3 15,1-4-1-15,-3 0-2 0,-3-3 1 0,-5-1-4 16,1-4-6-16,-8 0-6 0,0-3-8 16,0-4-7-16,4 1-1 0,0-2-6 15,3 0-8-15,1-4-19 0,3 4-52 0,3-4-77 16,1 2-84-16,1-1-95 0,1 1-105 16,3 2-79-16,1-3-242 0,0 4 45 0,8-5 82 15,-14 9-351-15,14-9-419 0</inkml:trace>
  <inkml:trace contextRef="#ctx0" brushRef="#br0" timeOffset="166239.37">4442 7390 910 0,'-4'12'115'0,"4"-12"-40"16,-8 8-9-16,8-8-4 0,0 0 8 0,-8 12 6 15,8-12 11-15,0 0 1 0,-4 8 4 16,4-8 3-16,0 0 2 0,0 0 4 0,0 0 8 16,0 0 9-16,0 0 13 0,0 0 13 15,0 0 4-15,0 0-11 0,0 0-14 16,45-28-5-16,-24 6-11 0,12-12-5 0,-2-7-5 16,2-1-8-16,-2-5-12 0,-4-3-4 15,1 1-1-15,-9-3-9 0,-2 0-5 16,-1 2-5-16,-6 6-22 0,-7 7-9 0,1 6-2 15,-4 2-1-15,0 1-2 0,-2 5 1 0,-2 1 3 16,1 3-8-16,-5 2 3 0,0 1-7 16,0 3-2-16,-1 3 3 0,-1 1 0 15,-2 5 1-15,12 4 1 0,-23 6 1 16,11 2 6-16,-3 9-1 0,1 4 6 0,3 7-4 16,-3 4 4-16,6 3-2 0,3 3 2 15,1 0-4-15,4-5-1 0,0 0-4 0,4-2 2 16,5 1 3-16,5-2-3 0,-1-2 0 15,5-10 1-15,3 0 0 0,1-6 0 16,3-3-7-16,-4-3 3 0,2-5-5 0,1-1 2 16,-3-3-3-16,-4-7 4 0,5 0-5 15,-3-4 3-15,-3-3-3 0,-3-3 4 0,1-3-6 16,-5-4 2-16,1-5-1 0,-2 0-1 16,-4-1-4-16,0 1 4 0,-1 1-2 0,-3 1-2 15,0 7-1-15,2 1-2 0,0 2-3 16,-2 5 2-16,2 0-1 0,2 5 0 15,-4 10 2-15,8-11 0 0,-8 11 2 0,0 0 0 16,25 8 2-16,-13 4-3 0,1 1 3 16,1 3-1-16,1 3 5 0,-3 3 0 0,1 0 3 15,-3 0 19-15,-4 1 24 0,-2 2 22 16,0-3 20-16,-6 1 14 0,0 4 3 16,-6-1 1-16,0-2-4 0,-1-1-8 0,-3 1-10 15,0-3-11-15,-1-1-8 0,3-5-1 16,-1 0-9-16,1-2-5 0,-2-1-7 0,3-2-4 15,1-2-15-15,-2-1-36 0,2-2-61 16,1 0-65-16,-1-1-63 0,2 0-61 0,6-4-67 16,-12 6-65-16,7-3-122 0,5-3-153 15,0 0 74-15,0 0-322 0,0 0-391 16</inkml:trace>
  <inkml:trace contextRef="#ctx0" brushRef="#br0" timeOffset="166681.29">5420 6649 2378 0,'-7'-12'-63'0,"7"12"35"0,-8-9 29 0,8 9 27 15,-6-7 30-15,6 7 35 0,0 0 29 16,-10-12 4-16,10 12 10 0,0 0-16 0,0 0-2 15,22-23-4-15,-3 13 2 0,6-1-6 16,6-1-4-16,6 2-7 0,0-4-10 0,0 5-7 16,0-2-6-16,-1 2-10 0,-7 1-9 15,1 1-5-15,-9 1-4 0,-2 2-10 0,1 0-15 16,-7 1-31-16,-3 2-40 0,-2-1-41 16,-8 2-44-16,0 0-46 0,0 0-39 15,0 0-25-15,0 0-17 0,-31 13-17 0,15-10-43 16,3 0-40-16,-1 0-30 0,-3-1-168 15,-1 2-60-15</inkml:trace>
  <inkml:trace contextRef="#ctx0" brushRef="#br0" timeOffset="166914.34">5568 6520 1518 0,'0'0'6'0,"0"0"25"15,-14 2 16-15,14-2 10 0,0 0 12 0,-12 6 26 16,7 1 28-16,-5 2 20 0,-2 5 5 16,-3 4 10-16,-3 10-24 0,-7 12 9 0,0 1 5 15,-2 5-6-15,4 1 1 0,-1 0-8 16,-1 2-10-16,6-2-6 0,1-2-9 0,3-8-11 15,7-5-8-15,0-6-7 0,3-2-5 16,1-2-5-16,4-4-2 0,2-2-3 16,3 0-2-16,3-2-8 0,2-4-5 0,5-3-3 15,5-2-7-15,-3 0-11 0,4-3-41 16,3-2-57-16,-3 0-58 0,2-3-71 0,1 1-79 16,-5-2-73-16,4 0-202 0,-3-2-14 15,-1 2 80-15,-2-1-154 0,-1 1-133 16</inkml:trace>
  <inkml:trace contextRef="#ctx0" brushRef="#br0" timeOffset="167699.26">6221 6621 1701 0,'0'-12'-18'0,"0"12"26"16,-4-18 20-16,4 18 15 0,-4-13 9 0,4 13 9 15,-6-9 13-15,6 9 11 0,-11-3 11 16,11 3 5-16,-20 2 3 0,20-2 3 15,-23 14 3-15,9-3-4 0,-1 6 6 0,-3 4 1 16,1 4-4-16,0-2-3 0,5 0-11 16,-2 1-6-16,5-1-4 0,1 1-11 0,2-5 0 15,2 0-14-15,4-4-1 0,2-2 1 16,4-1-11-16,0-3-1 0,3-3-3 16,3-3-7-16,4-3-4 0,-16 0-2 0,29-7-27 15,-14 1 2-15,-1-3 5 0,-1-1 11 16,1-2 18-16,-3-1 14 0,-1 1 3 15,-2-4 23-15,-2 0 9 0,0 2 2 0,-3 1 5 16,1 0 1-16,0 3 0 0,2 0-3 16,-6 10-11-16,4-14-11 0,-4 14-8 0,8-10-4 15,-8 10-6-15,11-4-4 0,-11 4-6 16,0 0-3-16,0 0-3 0,22 15-4 0,-15-8-2 16,-3 2-3-16,-4-9-21 0,12 17-59 15,-8-8-67-15,2-1-78 0,-3 0-93 16,3-1-92-16,-4-2-172 0,-2-5-75 0,8 8 43 15,-8-8-308-15,0 0-373 0</inkml:trace>
  <inkml:trace contextRef="#ctx0" brushRef="#br0" timeOffset="167849.75">6723 6487 2652 0,'0'-14'40'0,"0"14"6"16,0 0-6-16,0 0 0 0,0 0-7 0,-8-14 3 15,8 14-9-15,0 0-5 0,0 0-55 16,0 0-92-16,0 0-97 0,-19 16-201 0,17-6-44 16,-4 2-100-16,4 0-68 0</inkml:trace>
  <inkml:trace contextRef="#ctx0" brushRef="#br0" timeOffset="167967.76">6684 6722 1674 0,'-6'11'100'15,"6"-11"13"-15,0 0 7 0,-6 8 4 16,6-8 16-16,0 0-10 0,0 0-15 0,-7 7-12 15,7-7-18-15,0 0-57 0,0 0-81 16,0 0-107-16,0 0-155 0,0 0-166 0,0 0-105 16,0 0-87-16</inkml:trace>
  <inkml:trace contextRef="#ctx0" brushRef="#br0" timeOffset="168534.31">7163 6407 1697 0,'3'-15'57'16,"-3"15"21"-16,2-11 24 0,-2 11 8 0,0 0 6 16,2-14 0-16,-2 14-4 0,0 0 6 15,0 0 18-15,0 0 32 0,0 0-3 16,0 0-2-16,0 0-27 0,0 0-5 0,-9 50-6 16,3-30 0-16,0 0-1 0,0 2-3 15,-2 2-7-15,1 1-9 0,-3-2-9 0,2 0-12 16,0-4-4-16,3-2-7 0,-1 1-8 15,0-5-4-15,2-2-4 0,0-1-1 16,4-10-2-16,-2 13-5 0,2-13-5 0,0 0-5 16,0 0-5-16,24-1-2 0,-24 1-2 15,25-9 13-15,-14 5-1 0,3-1 1 16,-2 1 2-16,3 2 7 0,-3 0 9 0,1-1 2 16,-13 3-2-16,20-3 0 0,-20 3 1 15,15 3 6-15,-15-3 10 0,12 5-14 0,-12-5 6 16,4 13-2-16,-6-4-5 0,2-9-10 15,-10 20-1-15,-3-7-2 0,1-2-8 0,-4 1-2 16,3-2-5-16,-3-1-1 0,-1 0-2 16,1-2-7-16,1-1-8 0,1-2-47 15,3-1-64-15,-1-3-85 0,12 0-85 0,-15-5-85 16,15 5-81-16,-4-15-209 0,4 15-32 16,13-21 49-16,-3 7-405 0,3-2-501 0</inkml:trace>
  <inkml:trace contextRef="#ctx0" brushRef="#br0" timeOffset="168677.33">7595 6353 2858 0,'7'-8'71'0,"-7"-3"15"15,0 11-1-15,4-13 0 0,-4 13-8 16,0 0-9-16,2-13-6 0,-2 13-8 0,0 0-6 16,0 0-10-16,6-9-50 0,-6 9-84 15,0 0-116-15,0 0-155 0,0 0-159 16,4 29 30-16,-4-18-124 0,0 3-119 0</inkml:trace>
  <inkml:trace contextRef="#ctx0" brushRef="#br0" timeOffset="168800.41">7585 6574 1856 0,'-4'8'132'0,"4"-8"12"15,-8 12-3-15,8-12 4 0,-5 8-18 0,5-8 2 16,0 0 1-16,0 0 10 0,-4 10-18 16,4-10-14-16,0 0-65 0,0 0-91 15,0 0-112-15,0 0-133 0,9 8-212 0,-9-8 40 16,10 2-129-16,-10-2-94 0</inkml:trace>
  <inkml:trace contextRef="#ctx0" brushRef="#br0" timeOffset="169099.25">8238 6395 1883 0,'-4'-9'135'0,"-4"1"-14"0,3 2 3 16,-3 1 7-16,-4 0 13 0,-1 4 21 0,-1-2 15 16,-3 4 9-16,-3 2 0 0,-5 2-9 15,0 3-13-15,0 1-12 0,3 4-11 16,1 2-8-16,0 2-10 0,7-2-9 0,1 3-11 16,5-1-7-16,4 1-8 0,6-1-5 15,6 0-9-15,-2 2-7 0,5-3-9 0,3 2-32 16,1-4-63-16,-3-3-81 0,1 1-76 15,3-5-91-15,-4-4-91 0,1-3-240 0,1 0 37 16,-1-5 51-16,1 0-222 0,1-2-238 16</inkml:trace>
  <inkml:trace contextRef="#ctx0" brushRef="#br0" timeOffset="169483.58">8327 6219 2269 0,'-2'-15'85'0,"2"2"17"0,0 13 18 16,0-23 6-16,2 12 13 0,2 0 1 16,0-1-26-16,4-1-4 0,1-2-6 0,1 3-10 15,2-1-5-15,3 5-5 0,3-1-14 16,-5 2-9-16,1 1-4 0,-1 3-4 16,1 0-3-16,-14 3-1 0,17 1 3 0,-7 4 11 15,-2 3 12-15,0 1 8 0,-8 2 8 16,3 2 0-16,1 1 3 0,-2 6-2 0,0-2 2 15,2 3-1-15,2 3-3 0,0 0-2 16,1 2 8-16,5 0 7 0,-2 2 17 0,5-3 14 16,-7-1-22-16,4 0 14 0,-3-2 6 15,-3-3 23-15,0 1 14 0,-6-5 20 16,-6 3-4-16,-3 3-11 0,-9-4-14 0,-1 0-14 16,-5-1-13-16,-1 1-17 0,0-4-12 15,0-3-6-15,0 0-11 0,-2-3-9 0,3-1-10 16,3 1-18-16,2-1-41 0,5-3-77 15,-1 1-90-15,1 0-108 0,2-1-95 0,3 0-95 16,1-1-81-16,-2 4-162 0,2-3-69 16,-1 3 96-16,1-3-580 0,8-3-713 0</inkml:trace>
  <inkml:trace contextRef="#ctx0" brushRef="#br0" timeOffset="170065.89">7602 7375 3153 0,'8'-6'-239'0,"2"4"-279"0,-10 2 43 15,13-8-179-15,-13 8-149 0</inkml:trace>
  <inkml:trace contextRef="#ctx0" brushRef="#br0" timeOffset="171002.38">8269 6748 2022 0,'6'-26'113'16,"0"6"12"-16,-2 4 20 0,-2 5 7 0,1 1-25 15,-3 10-8-15,4-9 13 0,-4 9 27 16,0 0 36-16,0 0 12 0,0 0 1 0,-9 44-10 16,-1-18-7-16,0 6-9 0,-3 4-7 15,-5 12-10-15,1 0-12 0,-3-1-12 16,5-9-12-16,3-6-12 0,-1-1-11 0,1-7-13 16,4-1-5-16,-3-6-9 0,3 0-10 15,2-4-2-15,-2-3-7 0,1-3-5 16,7-7-10-16,-14 3 1 0,14-3-7 0,0 0-5 15,-27-17-1-15,15 7-3 0,1-3 0 16,-1 3 8-16,6 2 5 0,-5-1 5 0,5 2-4 16,-2 0-4-16,8 7-5 0,-10-6-6 15,10 6-5-15,0 0 19 0,0 0 11 16,0 0 10-16,0 0 7 0,14 32 8 0,-10-22 5 16,6 2 4-16,1-3 3 0,1 1-3 15,1 1-8-15,1-3-1 0,1-3-8 0,-1 1-4 16,0-3-8-16,3 0-4 0,-3-2-7 15,-1-2-3-15,5-2-26 0,-7-2-43 0,5 1-72 16,-3-4-78-16,1-1-82 0,-1 0-86 16,-3 1-72-16,4 4-76 0,-5-3-115 0,1 2-146 15,2 2 48-15,-8 1-542 0,-4 2-706 16</inkml:trace>
  <inkml:trace contextRef="#ctx0" brushRef="#br0" timeOffset="172135.29">7914 7827 3153 0,'0'0'-149'0,"-9"3"43"16,9-3 34-16,0 0 34 0,-12 2 34 16,12-2 30-16,0 0 26 0,0 0 20 0,0 0 32 15,-11 4 7-15,11-4 6 0,0 0-5 16,0 0-1-16,0 0-18 0,0 0 12 16,0 0 7-16,0 0 5 0,0 0-1 0,0 0-5 15,42 0-5-15,-22-2-7 0,-3-1-5 16,4 2-11-16,1-1-4 0,1 1-11 15,-2-2-3-15,1 1-7 0,-1 0-7 0,-4-1-25 16,1 0-48-16,-1 0-61 0,-3 1-66 16,-1-5-71-16,1 3-80 0,-1-4-77 0,3-1-186 15,-6-1-14-15,1-1 59 0,1 0-184 16,1 0-195-16</inkml:trace>
  <inkml:trace contextRef="#ctx0" brushRef="#br0" timeOffset="172352.43">8478 7529 1936 0,'4'-8'124'15,"-4"8"30"-15,4-12 16 0,-4 12-8 0,0 0 9 16,2-8 33-16,-2 8 7 0,0 0 8 16,0 0 2-16,0 0 5 0,0 0 0 0,0 0 1 15,0 0-30-15,0 0-2 0,0 0-6 16,-13 42-10-16,11-27-7 0,-2 4-15 0,2 1-11 16,0-1-17-16,-2 3-5 0,2 0-21 15,0-1-1-15,-2-1-17 0,4 0-5 0,-6-2-25 16,4-2-42-16,2-2-65 0,-1-1-77 15,1 1-88-15,0-5-80 0,-2 0-100 16,2-9-129-16,0 13-176 0,0-13 72 0,2 5-468 16,-2-5-567-16</inkml:trace>
  <inkml:trace contextRef="#ctx0" brushRef="#br0" timeOffset="172772.5">8769 7413 3139 0,'-19'-10'-69'0,"1"1"14"16,-5 1 23-16,-2 2 31 0,-6 0 25 0,-4 0 23 15,-4 0 18-15,-5 3 31 0,-5-3 12 16,-15 1 5-16,-6 1 2 0,3 0 4 16,-9 4 6-16,4 2 4 0,-3 3-8 0,-1 3 9 15,-1 2 1-15,1 6-1 0,2 3-5 16,3 6 1-16,5 11-6 0,4 9 12 0,8 7-8 15,1 5-10-15,11 4 1 0,7 6-4 16,11-1-1-16,11-1-5 0,11-1-3 16,10-2-7-16,19-3-17 0,19-8-2 0,13-6 0 15,20-7-2-15,8-8-1 0,16-9-1 16,5-12-14-16,9-7 1 0,7-10-7 16,27-14-7-16,-4-6-3 0,-9-8-1 0,-8-7-8 15,-22-3-4-15,-28 1-3 0,-13-8 2 16,-12-3-7-16,-17-2-3 0,-9-2-5 0,-11 6-5 15,-14 7-3-15,-10 12-4 0,-17-9 6 16,-10 4-5-16,-8 9-4 0,-7 2 10 0,-5 6-8 16,-1 4-7-16,2 6-17 0,9 0-41 15,2 5-70-15,8 4-82 0,1 1-73 0,-1 1-83 16,7 2-82-16,3 2-225 0,0 1-12 16,2 1 61-16,3 3-453 0,3 0-556 0</inkml:trace>
  <inkml:trace contextRef="#ctx0" brushRef="#br0" timeOffset="173604.36">8711 8928 2940 0,'0'0'-31'0,"0"0"21"0,0 0 15 15,0 0 12-15,0 0 14 0,0 0 25 16,0 0 42-16,0 0 29 0,0 0-12 0,0 0 11 15,0 0 0-15,0 0-1 0,0 0 0 16,-39 6 3-16,20-3 0 0,-4 2 1 0,-3 2-1 16,-3 1 1-16,-6 2-5 0,-1 1-3 15,-19 4-8-15,-1 5-3 0,-6 0-3 16,-2 0-8-16,-4 0-6 0,2 0-1 16,-1 1-9-16,1-3-2 0,0 3-4 0,4-4 9 15,0 2-8-15,2-4-9 0,4 1-7 16,1-1-4-16,15-4-7 0,5-3-21 0,6-1-46 15,3-1-71-15,7-2-93 0,4-1-103 16,3-1-113-16,8-4-155 0,4 2-119 0,0 0 34 16,0 0-455-16,16-22-561 0</inkml:trace>
  <inkml:trace contextRef="#ctx0" brushRef="#br0" timeOffset="173855.34">7977 9020 3218 0,'-20'3'45'0,"-3"2"-6"0,-6 3-6 16,-8 4 1-16,-17 8-6 0,-6-2 1 0,-6 5 9 16,-2-1 18-16,4-1 13 0,-2 1 9 15,6 0 10-15,6 0-3 0,5-2-1 16,14-3-8-16,8 1-1 0,8-2 1 0,3 3 0 16,9-3 0-16,1 4-5 0,4 0-7 15,2 2-6-15,8 1-3 0,-1 1-4 0,7-1-9 16,1 5-30-16,9-4-43 0,9 9-33 15,-2-10-55-15,0-6-56 0,0-1-69 16,2-2-64-16,-6-5-168 0,6-2-70 0,-2-2 36 16,0-4-233-16,0-1-233 0</inkml:trace>
  <inkml:trace contextRef="#ctx0" brushRef="#br0" timeOffset="202284.94">5015 10180 1680 0,'10'-7'220'16,"-4"1"-59"-16,-6 6-27 0,10-9-11 0,-10 9-3 16,0 0-4-16,7-13-11 0,-7 13 4 15,4-10 12-15,-4 10 45 0,0 0-3 16,2-15-10-16,-2 15-15 0,0 0-12 0,0 0-16 16,-15-15-11-16,15 15-2 0,-22-1 1 15,5 2 1-15,-3 1-2 0,-3 3 1 16,-6 1 0-16,-4 2-1 0,-2 1-4 0,0 1-6 15,1 1-5-15,6 0-6 0,1-4-6 16,2 3-9-16,8-1-4 0,1 0-1 0,5 2-3 16,3 0-11-16,4 2-5 0,4 2 1 15,2 6-2-15,2 5-3 0,2 2-1 0,-3 8-1 16,3 2 2-16,-6 4 3 0,-2 2 10 16,-5 15 10-16,-9 1 9 0,-3-3 10 15,-3-3 2-15,-3-1 12 0,-2-2 7 0,2-4 4 16,0-3 8-16,5-9 4 0,3-5-9 15,1-3-3-15,5-2-17 0,1-3-4 0,6-1 0 16,-2-2-12-16,4 0 0 0,4-3-8 16,4 1-7-16,2-1-1 0,0-2-10 15,1 0-16-15,5 0-49 0,-1-3-48 0,3-1-70 16,-1-2-79-16,1-1-82 0,-1-2-81 16,1-4-105-16,-1-2-151 0,1-2-94 0,1-1 82 15,-1-4-521-15,1-2-640 0</inkml:trace>
  <inkml:trace contextRef="#ctx0" brushRef="#br0" timeOffset="202667.76">5209 10524 3040 0,'0'0'-72'0,"0"0"43"15,0 0 36-15,-8-12 34 0,8 12 39 16,0 0 73-16,0 0 23 0,-2-18 30 15,2 18 25-15,0-14-2 0,0 14-4 0,-3-14 9 16,3 14-18-16,-2-13-17 0,2 13-19 16,0 0-27-16,-4-16-6 0,4 16-21 0,-4-8-34 15,4 8-46-15,0 0-62 0,0 0-78 16,0 0-89-16,0 0-100 0,-6 27-110 16,4-14-158-16,2 4-98 0,-2 2 37 0,2 0-374 15,2 3-463-15</inkml:trace>
  <inkml:trace contextRef="#ctx0" brushRef="#br0" timeOffset="202799.68">5184 10813 2918 0,'-2'16'36'0,"2"-16"14"16,-2 11 13-16,2-11 28 0,0 0 35 0,0 0 38 15,-4 13 0-15,4-13-11 0,0 0-15 16,0 0-14-16,0 0-15 0,0 0-15 16,-6 9-47-16,6-9-66 0,0 0-100 0,0 0-123 15,0 0-152-15,0 0-202 0,0 0 62 16,0 0-273-16,0 0-295 0</inkml:trace>
  <inkml:trace contextRef="#ctx0" brushRef="#br0" timeOffset="203067.33">5597 10442 2467 0,'-2'-19'110'0,"2"19"17"0,-2-15 27 0,2 15 15 16,0 0-3-16,-2-15 15 0,2 15-1 15,0 0-3-15,-2-15-14 0,2 15-18 16,0 0-12-16,0 0-14 0,0-15-16 0,0 15-24 16,0 0-38-16,0 0-48 0,0 0-55 15,0 0-74-15,0 0-85 0,-14 31-80 16,9-13-92-16,-1-1-174 0,0 10 23 0,2-3-233 15,0 1-265-15</inkml:trace>
  <inkml:trace contextRef="#ctx0" brushRef="#br0" timeOffset="203185.32">5519 10751 2064 0,'-2'13'54'0,"-2"-2"45"15,4-11 5-15,-3 14 3 0,3-14 13 0,0 10 20 16,0-10 32-16,0 0 21 0,0 0-15 16,-4 12-15-16,4-12-20 0,0 0-51 15,0 0-82-15,0 0-98 0,0 0-115 0,0 6-143 16,0-6-201-16,0 0 63 0,0 0-187 15,0 0-165-15</inkml:trace>
  <inkml:trace contextRef="#ctx0" brushRef="#br0" timeOffset="203767.14">5975 10598 1776 0,'-2'-16'25'0,"2"16"22"0,0 0 10 16,0 0 10-16,0 0 22 0,0 0 25 15,-6-12 27-15,6 12 26 0,0 0 41 0,0 0 11 16,0 0 4-16,0 0-5 0,0 0-6 16,0 0-10-16,0 0-10 0,0 0-2 15,0 0-13-15,15-12-9 0,-5 8-5 0,-10 4-11 16,25-4-9-16,-11 1-16 0,1 1-10 15,3-2-11-15,-3 2-13 0,1-2-7 0,-1 2-12 16,-1-1-2-16,1 2-12 0,-3-1-26 16,-12 2-41-16,21-3-54 0,-21 3-61 15,18-4-67-15,-12 1-83 0,-1 0-80 0,-5 3-71 16,8-9-176-16,-4 4-30 0,-4 5 62 16,4-14-283-16,-4 14-334 0</inkml:trace>
  <inkml:trace contextRef="#ctx0" brushRef="#br0" timeOffset="204003.23">6331 10299 2561 0,'0'0'89'0,"0"0"14"16,2-15-1-16,-2 15 5 0,0 0 8 15,2-10 9-15,-2 10 15 0,0 0 31 0,0 0 18 16,0 0 7-16,0 0-2 0,0 0-3 16,0 0-1-16,0 41 10 0,0-25-3 0,-4 3-6 15,2 2-22-15,-2 2-12 0,1 3-13 16,-3 2-11-16,0-1-17 0,2-2-8 0,0-1-13 15,0 2-5-15,0-5-6 0,1 0-10 16,3-3-33-16,-4-2-57 0,2-3-66 16,2 1-68-16,-2-3-74 0,2-2-49 0,0-9-65 15,0 14-78-15,0-14-142 0,0 0-92 16,0 0 38-16,0 0-381 0,0 0-469 0</inkml:trace>
  <inkml:trace contextRef="#ctx0" brushRef="#br0" timeOffset="204453.37">6707 10076 2611 0,'0'0'14'0,"-4"-21"22"16,4 21 8-16,0-13 11 0,0 13 11 16,-4-10 12-16,4 10 14 0,0 0 17 15,-3-13 26-15,3 13-6 0,0 0-13 16,0 0-7-16,0 0-9 0,5-15-10 0,-5 15-9 15,16-2-7-15,-16 2-7 0,29-3-4 16,-10 3-7-16,1 0-7 0,5 3-6 0,-4-2 1 16,1 0-10-16,-3 2-2 0,0 2-4 15,-1 0-2-15,-3 3 2 0,-5 1 5 16,-2 5 13-16,-6-1 13 0,-2 3 10 0,-4 4 11 16,-4 6 8-16,0 3-8 0,-1 2 9 15,-1 7 12-15,2 1-1 0,-4 15 5 0,5-1-2 16,-1-7-1-16,0-5-5 0,4-1 6 15,0 1-7-15,1 0 9 0,-3 0 6 0,2-2 1 16,-2-1 0-16,-2 0 4 0,-3-3 2 16,-1 0-4-16,-2-2-4 0,-1-4-9 0,-4 0-8 15,-3-2-8-15,-1-1-1 0,-2-3-9 16,0-3-8-16,-2-1-3 0,1-7-8 16,1-1-4-16,0-3-7 0,4-4-12 0,-1-1-25 15,5-1-37-15,1-2-65 0,-1 0-61 16,1 0-74-16,5-2-77 0,-5-1-80 0,5 2-89 15,-3-3-123-15,4 0-146 0,-1 2 49 16,-3-1-567-16,14 3-722 0</inkml:trace>
  <inkml:trace contextRef="#ctx0" brushRef="#br0" timeOffset="205146.51">7258 10590 3335 0,'0'0'-96'0,"-16"-7"23"0,16 7 14 16,0 0 11-16,0 0 17 0,0 0 20 0,0 0 19 15,0 0 16-15,0 0 17 0,0 0 18 16,0 0 30-16,0 0-4 0,0 0-2 16,0 0-13-16,0 0-2 0,37-1-36 0,-24 1-27 15,3-2-49-15,-3 2-67 0,3-3-82 16,-2 1-67-16,-3-3-195 0,3-1-51 16,-5 1 49-16,-1 0-72 0,-8 5-33 0</inkml:trace>
  <inkml:trace contextRef="#ctx0" brushRef="#br0" timeOffset="205386.52">7372 10451 1521 0,'-4'-6'48'0,"4"6"3"16,0 0-6-16,0 0 0 0,0 0-2 15,0 0 12-15,0 0 14 0,15-16 12 0,-15 16 6 16,26 0 9-16,-15 2 13 0,7 1 13 16,-1 2 10-16,3 1 14 0,-3-1 20 0,-3 3-10 15,1-2 23-15,-5 4 33 0,-4-2 18 16,-4 2 4-16,-2-10-7 0,-8 24-15 0,-2-11-11 15,-5 4-23-15,-3-1-19 0,-1 1-18 16,1-3-13-16,1 1-14 0,1-3-13 16,7-2-40-16,-7-1-76 0,6 0-94 0,3-3-89 15,-1 1-104-15,2-2-93 0,6-5-237 16,-4 8 7-16,4-8 91 0,0 0-330 0,0 0-347 16</inkml:trace>
  <inkml:trace contextRef="#ctx0" brushRef="#br0" timeOffset="207489.36">8149 10319 2285 0,'0'0'10'0,"-12"-5"20"0,12 5 11 16,0 0 0-16,0 0 2 0,-15-4-1 15,15 4 3-15,0 0 2 0,0 0 0 16,0 0 0-16,0 0 9 0,0 0 3 0,0 0-2 15,0 0-1-15,0 0 0 0,0 0-7 16,0 0-4-16,0 0-2 0,0 0-1 0,48-2-11 16,-30-1 1-16,-7-3-6 0,3 0 0 15,-2 0-2-15,1 1-1 0,-1-3 3 16,-3-1 3-16,-1 1 5 0,0 0 28 16,-4-1 16-16,-4 9-12 0,6-14-1 0,-6 14 2 15,0-13-11-15,0 13-4 0,0 0 1 16,-14-13-5-16,14 13-5 0,-17 0-2 0,17 0-8 15,-28 6 3-15,11-1 5 0,-4 5-5 16,1 2-3-16,-3 2-1 0,-2 4-4 16,2 3-1-16,-1 1-25 0,5 1 6 0,2 4 2 15,1-2-3-15,4-2 1 0,1 0-1 16,7-1 1-16,-4-2-1 0,6-2 3 0,4-2 0 16,-2-4-4-16,8 0 5 0,-4-2 0 15,4-3-2-15,1-1 3 0,-9-6-2 0,20 2 1 16,-7-4-8-16,-13 2 3 0,27-12-1 15,-11 4-3-15,1 0 3 0,1-3 0 16,1 0 2-16,-1 1-6 0,-1-3 6 0,4 1-4 16,-1 1 5-16,-1-2 2 0,4 1-2 0,-1 1 5 15,3-1 4-15,0 3 2 0,-4 0-4 16,-5 2-5-16,1 1 0 0,-3 0 3 16,-3 4-2-16,-11 2 7 0,18-2 5 0,-18 2 1 15,0 0 2-15,4 15 16 0,-4-15-7 16,-12 23 0-16,1-8-5 0,1-1-4 0,-4 3-1 15,1-2-1-15,1-1-3 0,0-2-3 16,3 1 0-16,1-4-2 0,0 1-1 16,1-4 1-16,1-1-1 0,6-5-2 0,0 0-3 15,0 0 0-15,0 0-3 0,0 0 1 16,0 0-4-16,29-23 2 0,-16 11-3 0,-3 1 2 16,6-3 2-16,-5 1-4 0,3-1-1 15,-3 3-1-15,3 0 2 0,-6 1 4 16,-1 2 1-16,3 1 6 0,-10 7-1 0,6-11-1 15,-6 11-3-15,6-7 1 0,-6 7-2 16,0 0-1-16,0 0-1 0,0 0-1 0,0 0 0 16,0 0-2-16,0 0 2 0,0 0-2 15,0 0 1-15,0 0-1 0,-4 37 3 16,4-37-2-16,10 9-1 0,-3-4-2 0,3 0-7 16,2-1-5-16,-12-4-1 0,21 2 3 15,-9-2-1-15,-12 0 1 0,23-6 2 0,-13 0 1 16,-1 1-1-16,1-3 1 0,-4-2 0 15,0 1 3-15,-1-2 1 0,-1-1 7 0,2-1 4 16,-4 0 8-16,6-6 5 0,-6 1 4 16,0-2 4-16,3 1 7 0,-1 0 9 0,4 0 9 15,-8 4 6-15,6 0 7 0,-4 4 2 16,2 0-3-16,0 1-4 0,-4 10-1 0,1-16-11 16,-1 16 5-16,0 0 10 0,0 0 15 15,0 0 1-15,0 0 1 0,0 0-11 16,0 0-18-16,-13 50-5 0,9-33-3 0,-8 0-5 15,9 4-6-15,-3 1-46 0,-2-2-57 16,4 2-80-16,0-2-90 0,0-4-96 0,2 2-102 16,-1-2-156-16,3-3-111 0,0-1 75 15,0-12-515-15,0 19-611 0</inkml:trace>
  <inkml:trace contextRef="#ctx0" brushRef="#br0" timeOffset="207653.32">8513 10371 3341 0,'0'0'0'0,"-6"-11"3"0,6 11 1 0,0 0 2 16,8-16 9-16,-8 16 6 0,18-11-3 15,-7 5-5-15,3 1 4 0,3 0-1 0,1 0-36 16,-1 0-62-16,-1 1-88 0,1 0-89 16,-3 0-221-16,1 2-2 0,-5 2-185 15,0 0-163-15</inkml:trace>
  <inkml:trace contextRef="#ctx0" brushRef="#br0" timeOffset="207957.31">8680 10448 1839 0,'0'0'29'0,"0"0"13"0,0 0-2 16,0 0-8-16,0 0 1 0,0 0-1 0,17 6 8 16,-17-6 0-16,0 0 1 0,0 0 1 15,18-17-3-15,-18 17-3 0,11-9 2 0,-5 1 2 16,0 1 6-16,-6 7 5 0,12-14 9 15,-6 7 7-15,-6 7 1 0,13-15-1 16,-9 7-3-16,2-1-3 0,2 2-6 0,3-2-3 16,-1 2-1-16,1 0-1 0,-1 0-4 15,2-1-7-15,-4 3-1 0,-8 5 1 0,17-5-2 16,-17 5 7-16,14-4 0 0,-14 4 16 16,0 0-3-16,0 0-10 0,15 9-4 15,-15-9-18-15,4 10-51 0,-4-10-51 0,6 9-59 16,-6-9-58-16,8 7-61 0,-5-4-117 15,-3-3-114-15,16 5 40 0,-6-5-92 0,-1 1-42 16</inkml:trace>
  <inkml:trace contextRef="#ctx0" brushRef="#br0" timeOffset="208205.34">9042 10320 1577 0,'0'0'100'0,"8"-6"20"0,-8 6 4 16,0 0 4-16,0 0 2 0,0 0 2 0,0 0 2 16,0 0 16-16,0 0-11 0,0 0-16 15,0 0-13-15,0 0-8 0,0 0-12 16,-41 8-7-16,41-8-10 0,0 0-22 0,-3 11-18 15,3-11-30-15,0 0-32 0,0 0-25 16,17 14-16-16,-17-14-3 0,15 6 5 0,-5-3 5 16,-10-3 9-16,16 4 16 0,-16-4 28 15,9 1 18-15,-9-1 14 0,0 0 22 16,0 0 12-16,0 0 16 0,0 0-3 0,16 0-4 16,-16 0 2-16,0 0-13 0,0 0-10 0,0 0-3 15,17-3-4-15,-17 3-43 0,20-2-41 16,-7 1-47-16,5-2-60 0,-5 0-68 15,3-1-129-15,1 1-154 0,-1 0 39 0,3-1-105 16,0-1-71-16</inkml:trace>
  <inkml:trace contextRef="#ctx0" brushRef="#br0" timeOffset="209240.06">9537 10173 1807 0,'0'0'124'0,"0"0"-10"0,7-8-11 16,-7 8-8-16,0 0-5 0,0 0-7 0,8-11-5 15,-8 11-7-15,0 0-6 0,6-6-7 16,-6 6-6-16,0 0-4 0,8-10 3 16,-8 10 2-16,0 0 11 0,0 0-3 15,0 0 2-15,0 0 6 0,0 0 4 0,0 0 14 16,-28-8 11-16,28 8 6 0,-25 10-15 15,10-2 4-15,-1 2-5 0,3-1-6 0,-1 0-5 16,1 4-2-16,1 0-9 0,0-2-2 16,3 2-8-16,1-2-5 0,4 3-2 15,2-5-5-15,2-9-5 0,6 19 1 0,4-12 13 16,1 0-6-16,3-3-12 0,5 0-15 0,2-2-24 16,1-2 1-16,-5 0-4 0,5-2-1 15,-1-4 5-15,-2 1 6 0,-1-1-5 16,-3-4 0-16,3 1 4 0,-5-2-2 0,1 0 2 15,1 1 10-15,-5-2 7 0,2 4 7 16,-5 1 6-16,-1 0-2 0,2 1-5 0,-4 1-3 16,4 0-6-16,-8 5 0 0,9-3 4 15,-9 3 20-15,0 0 4 0,0 0 0 0,12 13 5 16,-12-13 7-16,-4 17 7 0,4-4 8 16,-4 4 0-16,0 0 4 0,-4 3-1 15,3 2 1-15,-7 2 1 0,2 2-5 0,3-2-1 16,-5 1-4-16,2-3-6 0,-1-2-6 15,5-2-5-15,-2-5-2 0,0 0-3 0,2-1 7 16,3-3-6-16,3-9 4 0,-8 7-2 16,8-7-5-16,0 0-16 0,0 0-16 15,0 0 2-15,-4-33-6 0,8 15 2 0,4-4-7 16,1-1 6-16,7-5-5 0,1-2-4 16,1 3 0-16,1 1 2 0,2-2-3 0,1 3 7 15,-1 4-10-15,0 0-1 0,1 2 3 16,-5 4-3-16,1 0 6 0,1 2-3 0,-7 1 2 15,1 3-3-15,-1-1 1 0,-3 3-1 16,1 1-2-16,2-1 0 0,-5 2 1 0,-3 2 0 16,2-3-2-16,-6 6-2 0,12-3-8 15,-12 3-3-15,8-4-5 0,-8 4-8 0,0 0-17 16,0 0-20-16,0 0-30 0,0 0-31 16,0 0-33-16,0 0-24 0,0 0-16 15,0 0-11-15,0 0-2 0,-26-4 5 0,26 4 9 16,-7-2 21-16,7 2 13 0,0 0 18 15,-14-3 16-15,14 3 15 0,0 0 11 0,0 0 14 16,-12-1 15-16,12 1 20 0,0 0 17 16,0 0 22-16,0 0 21 0,-13-2 18 15,13 2 11-15,0 0 15 0,0 0 12 0,0 0 22 16,-16 8 18-16,9-3 18 0,-3 1 15 16,-2 7 12-16,-1-2 6 0,1 3 6 0,-5 3 1 15,-1 4 0-15,-1 3-2 0,-1 1 6 16,1 4-8-16,2 1-7 0,-1 2-10 0,3-2-13 15,1 1-15-15,2-5 3 0,3-2-2 16,1-3-4-16,4-2 0 0,-2-2-8 16,4-4-7-16,2-1-15 0,0-12-1 0,8 12-5 15,-8-12-11-15,21 0-4 0,-21 0-9 16,33-15-3-16,-11 2-3 0,-5-1-6 0,5-2 4 16,-1 1-11-16,0-2 1 0,2 2-6 15,-5 1-4-15,3-1-12 0,-1 1-16 0,-1 0-33 16,0 1-27-16,-5 1-51 0,-3 2-42 15,3 0-45-15,-2 3-36 0,-5 1-30 0,3-2-39 16,-2 5-36-16,2-5-15 0,-3 4-40 16,-7 4-30-16,10-7-8 0,-2 4 19 15,-8 3-463-15,11-8-373 0</inkml:trace>
  <inkml:trace contextRef="#ctx0" brushRef="#br0" timeOffset="209541.16">10066 10229 2259 0,'5'-3'-57'0,"-5"3"53"16,16-5 32-16,-16 5 21 0,8-5 16 0,-8 5 17 15,0 0 12-15,0 0 15 0,13-6 6 16,-13 6 2-16,0 0-3 0,0 0 5 0,12-2 9 15,-12 2-11-15,0 0 1 0,17 0-11 16,-17 0-11-16,18 0-6 0,-18 0-19 16,25-4-21-16,-15 3-3 0,1 0-14 0,-11 1 0 15,25-3-7-15,-17 1-1 0,-8 2-4 16,18-4-2-16,-18 4-2 0,9-4-1 16,-9 4-4-16,0 0 1 0,12-5-4 0,-12 5-5 15,0 0 11-15,0 0-8 0,12-4-7 16,-12 4 1-16,0 0-6 0,17-7-1 0,-5 4 0 15,1 1-1-15,1 1 1 0,5-3 3 16,-1 1-1-16,7 2 3 0,-4-2-3 16,0 1 4-16,1 1-1 0,-7 0 5 0,3 1 4 15,-5-2 13-15,-13 2 0 0,25-2 14 16,-25 2-10-16,16 0-1 0,-16 0-49 0,10 0-80 16,-10 0-109-16,0 0-137 0,0 0-208 15,0 0 16-15,0 0 81 0,0 0-219 16,0 0-175-16</inkml:trace>
  <inkml:trace contextRef="#ctx0" brushRef="#br0" timeOffset="210242.4">7882 11149 2101 0,'3'-17'113'0,"-3"17"3"0,2-11-5 16,-2 11 9-16,0 0 32 0,0 0 5 0,0 0 20 15,0 0 33-15,-4 46 7 0,3-24-3 16,-3 5-5-16,-2 3-24 0,0 6-11 0,-2 2-8 16,2 0-6-16,1 0-15 0,-5 1-13 15,4-4-14-15,0-2-8 0,2-4-11 16,-3-5-10-16,3-4-4 0,2-1-6 0,-2-5 8 16,2-4-6-16,2-10-4 0,-2 9-11 15,2-9-7-15,0 0-9 0,0 0-7 0,0 0-1 16,10-40-4-16,-2 25-9 0,3 0 0 15,7-4-5-15,-1 2-2 0,6-2-2 16,4 4-3-16,3-3 3 0,-9 7-4 0,4 0 2 16,-4 5 1-16,-1 3 8 0,-1 1 13 15,-3 6 39-15,-3 1 16 0,-1 4 7 0,-6 3 3 16,-6 2-3-16,-6 3-3 0,-2 4-4 16,-9 3-9-16,-5 2-6 0,-1 0-9 15,0-2-8-15,-2-1-1 0,1-1-5 0,-1-4-4 16,8-4-6-16,-5-3-17 0,9-2-51 15,-5-3-66-15,3-5-81 0,3 0-85 0,6-2-63 16,6 1-73-16,-19-7-64 0,17 1-33 16,2-2-84-16,0 8-130 0,2-20 55 15,4 8-512-15,2-4-623 0</inkml:trace>
  <inkml:trace contextRef="#ctx0" brushRef="#br0" timeOffset="210724.38">8025 11429 2997 0,'15'-9'-53'0,"-9"2"57"0,0 1 29 16,-6 6 9-16,10-5 14 0,-10 5 8 0,0 0 35 15,9-6 8-15,-9 6 26 0,0 0 15 16,0 0 14-16,16 15 2 0,-12-6-1 16,-2 3 0-16,0-1-9 0,0 3-10 0,0 1-9 15,0-1-15-15,-2 2-12 0,1-1-8 16,1 0-10-16,2-1-9 0,0 0-8 16,0-1-5-16,0-1-7 0,2-4-5 0,5 1-7 15,-3-4-12-15,0 0-15 0,-8-5-19 16,17 0-13-16,-17 0-11 0,22-11-4 0,-11 3-5 15,-1-2 1-15,0 0 0 0,1-3-9 16,-5 2 3-16,4 1 3 0,-1 1 5 0,-3-2 1 16,2 3 0-16,0 0 3 0,-8 8 0 15,13-12 2-15,-5 7 0 0,-8 5 6 16,16-6 2-16,-9 1 2 0,-7 5-3 0,18-2 3 16,-18 2 0-16,17-1 1 0,-17 1 5 15,12 0 0-15,-12 0 3 0,0 0 13 0,17-2 15 16,-17 2 18-16,0 0 13 0,14-3-5 15,-14 3-3-15,10-12-5 0,-5 3-2 16,5-2 0-16,-4-2 0 0,2 0 4 0,-1-5-3 16,1-4-2-16,-2-1-3 0,2 0-2 15,-1 1 8-15,-3 4 8 0,0 1-2 16,2 1 4-16,-2 3-6 0,0 3-6 0,0-1-10 16,-4 11-3-16,3-12-3 0,-3 12 8 15,0 0-6-15,0 0-3 0,0 0 4 0,0 0-10 16,0 36 10-16,-3-21-48 0,-1-1-74 15,0 3-98-15,-2 4-106 0,2-2-125 0,-4 3-171 16,1-3-85-16,-1-2 38 0,2 3-479 16,-2-4-589-16</inkml:trace>
  <inkml:trace contextRef="#ctx0" brushRef="#br0" timeOffset="210841.37">8399 11491 2963 0,'-14'-15'28'0,"14"15"29"16,0-17 25-16,0 17 1 0,6-22-13 0,2 11 4 15,2-2-14-15,5 0-5 0,-1 1-6 16,7-1-10-16,2-1-35 0,-1 3-80 0,3 2-112 15,-4-3-124-15,8 4-192 0,-4 3 6 16,-1 1-178-16,1 1-170 0</inkml:trace>
  <inkml:trace contextRef="#ctx0" brushRef="#br0" timeOffset="211007">9038 11255 2175 0,'14'-6'232'15,"-14"6"3"-15,16-3-3 0,-16 3 14 16,0 0 5-16,0 0-4 0,9-4-10 0,-9 4-17 15,0 0-16-15,0 0-17 0,12 11-11 16,-12-11-23-16,0 14-17 0,0-14-14 16,0 19-36-16,-4-9-67 0,-2 3-101 0,2-2-115 15,0 2-152-15,1-3-217 0,-5 2-56 16,0-4 50-16,4 0-370 0,4-8-422 16</inkml:trace>
  <inkml:trace contextRef="#ctx0" brushRef="#br0" timeOffset="211113.9">9151 11139 2773 0,'0'-12'4'16,"0"12"-1"-16,2-16-9 0,-2 16-25 16,4-10-49-16,-4 10-66 0,0-8-90 0,0 8-167 15,0 0-236-15,0 0-136 0</inkml:trace>
  <inkml:trace contextRef="#ctx0" brushRef="#br0" timeOffset="211393.13">9182 11160 1936 0,'-4'14'74'0,"4"-14"28"0,-2 15 26 15,2-15 24-15,2 19 41 0,-2-10 13 16,0 4 3-16,4-1-14 0,-4-12-4 16,0 27-7-16,0-14-10 0,0 1-13 0,0 1-14 15,0-1-15-15,0-2-12 0,0-12-10 16,0 19-9-16,0-11-8 0,0-8-10 0,0 0-7 16,8 11-8-16,-8-11-7 0,0 0-6 15,0 0-5-15,29-20 3 0,-16 9 1 16,-1 2 6-16,5-1-2 0,-5-1 5 0,2 4 5 15,3-1 1-15,-2 1-3 0,-1 3 0 16,0 1-6-16,1 0 0 0,-1 3-7 0,1 0 14 16,-1 3-4-16,-3 0-9 0,3-1-30 15,-4 3-82-15,-3 1-108 0,3-2-129 16,-2 0-172-16,3 3-225 0,-3 0 49 0,-2-1 86 16,2 4-484-16,-8-10-515 0</inkml:trace>
  <inkml:trace contextRef="#ctx0" brushRef="#br0" timeOffset="212543.07">8071 12347 2774 0,'0'0'12'15,"-9"5"35"-15,9-5 9 0,0 0-4 16,-10 5 8-16,10-5 12 0,0 0 6 0,0 0-11 16,0 0 3-16,0 0-3 0,0 0-9 15,39-13 1-15,-24 3-15 0,5-2 2 16,-1 1-7-16,0-6 0 0,-3 2-6 16,1 0 0-16,-5-1-9 0,-6 1-3 0,2-4 3 15,-8 6-4-15,0-2 2 0,0 15 8 16,-8-24 6-16,-4 12 9 0,-3 4 2 0,-1 3 7 15,-3 1 6-15,3 3-4 0,-5 2 0 16,-2 3-4-16,1 1-4 0,3 2-2 16,2 1-4-16,1 0-6 0,1 0-2 0,5 1-2 15,2 0 0-15,8-9-4 0,0 14-1 16,0-14-1-16,20 13-4 0,-1-11-11 0,2 1-18 16,3-6-10-16,1 3-14 0,4-6 6 15,0 0-3-15,-2-1-2 0,2 1 3 16,-10-1 5-16,3 1 4 0,-5 2 3 0,1-2 29 15,-9 2 15-15,7-1 5 0,-8 2 6 16,-8 3 4-16,17-5 0 0,-17 5-8 0,12-6-3 16,-12 6-3-16,0 0-3 0,13 0-5 15,-13 0-2-15,0 0-1 0,0 0-1 16,6 13-3-16,-6-13 3 0,2 14-6 0,-2-14 2 16,4 16 1-16,0-7-5 0,2 2 2 15,-6-11 0-15,5 21 0 0,1-12-16 0,0-1 2 16,4 1 2-16,-3-2-2 0,5 0-1 15,-4 0 6-15,1 0-3 0,3-3 2 16,-12-4 2-16,14 6-2 0,-14-6 2 0,15 0-2 16,-15 0 4-16,0 0-6 0,18-8 2 15,-18 8 1-15,9-11-2 0,-9 11 0 16,8-9-3-16,-8 9 4 0,4-8-1 0,-4 8-1 16,0 0-2-16,6-11-2 0,-6 11-2 15,0 0 2-15,0 0 1 0,0 0-1 0,0 0 1 16,0 0 0-16,0 0-1 0,0 0 0 15,0 0 3-15,0 0-1 0,0 0-1 0,0 0 3 16,0 0 1-16,0 0 0 0,0 37 1 16,0-37 0-16,11 2 3 0,-11-2-2 0,16 0-1 15,-16 0 1-15,17-5 1 0,-5 0-2 16,-2-1-1-16,-1 2-2 0,1-4 4 16,0 1-1-16,-3 1 1 0,1-4-1 0,2 1 1 15,-6 0-1-15,-4 9 0 0,11-13 8 16,-5 7 5-16,-6 6 4 0,8-13-1 0,-8 13 1 15,10-9 0-15,-10 9-2 0,7-7-2 16,-7 7-2-16,4-7-1 0,-4 7-4 16,0 0 3-16,0 0 5 0,0 0 19 0,0 0 15 15,0 0 8-15,0 0 2 0,0 0 1 16,2 27 8-16,-2-27 0 0,-6 22 3 0,6-11-3 16,-3 1-2-16,3-12-2 0,0 21 0 15,0-21-4-15,3 20 9 0,-3-12-8 16,6-2 4-16,-6-6-4 0,12 9 4 0,-12-9 2 15,17-4-9-15,-17 4-1 0,24-8-10 16,-11 1-14-16,-3-2-6 0,5 0-20 16,-7 1-21-16,0-2-20 0,1 1-24 0,-5 0-28 15,2 1-28-15,0 0-33 0,0 3-38 16,2-1-36-16,-8 6-38 0,7-10-48 0,-1 7-36 16,2-1-35-16,0 0-31 0,1 0-97 15,3 1-48-15,-2 1 8 0,1-1-286 0,-1-2-317 16</inkml:trace>
  <inkml:trace contextRef="#ctx0" brushRef="#br0" timeOffset="213226.56">8996 12140 2271 0,'13'-3'14'16,"-13"3"32"-16,0 0 11 0,12-5 12 0,-12 5 4 16,0 0 2-16,0 0 3 0,0 0 9 15,10-5-3-15,-10 5-1 0,0 0-3 16,0 0-13-16,0 0 6 0,11-2 5 0,-11 2-27 16,0 0-6-16,14-3 1 0,-14 3-4 15,0 0 4-15,0 0 5 0,13-1 20 0,-13 1 12 16,0 0-5-16,0 0-3 0,0 0 0 15,0 0-5-15,0 0-5 0,0 0-5 0,0 0-3 16,0 0-2-16,0 0-7 0,0 0 0 16,-38 8-1-16,38-8-2 0,-12 13 0 15,6-5-5-15,6-8 1 0,-7 16-5 0,7-7 13 16,0-9-5-16,0 18-4 0,7-8-3 16,-3-1-1-16,2-1-3 0,2-2-4 15,-8-6 0-15,15 11-8 0,-7-9-8 0,-8-2-22 16,15 0-22-16,-15 0-9 0,0 0-12 15,24-8 0-15,-15 2 4 0,-1-3 1 16,2 1 4-16,-2-4 6 0,3 0-10 0,-1-4 16 16,5-2 1-16,-3 0 3 0,2-4 8 15,3-1 2-15,-1-3-7 0,-3-2 8 16,1-1-1-16,-3 5 2 0,-1 4 6 0,-2-1 7 16,0 5 8-16,-5 0 10 0,1 6-1 15,-2-2-4-15,-2 12-1 0,2-9 2 0,-2 9 3 16,0 0 6-16,0 0 0 0,0 0 2 15,0 0 4-15,0 38-2 0,6-24 0 0,-2 5 3 16,2-3 6-16,1 1 6 0,5 4 0 16,-4-3-1-16,1 1 4 0,-1 0 2 15,-4-2 6-15,-2-2 4 0,0 1-3 0,-4-2-1 16,0 2-7-16,-2-3-1 0,-4-1-2 16,3 0-5-16,-1 0 0 0,0-5 0 0,6-7-3 15,-8 10-2-15,8-10-7 0,0 0-1 16,0 0-3-16,0 0-4 0,29 2-7 0,-11-4-14 15,1-4-7-15,4-1-5 0,3 1 0 16,-3-1 2-16,2-2 1 0,0 0 6 16,-5 1 19-16,-1-1 26 0,-9 2 28 0,1-1 19 15,-5 2 8-15,-6 6 9 0,6-11 6 16,-6 11-1-16,0 0 10 0,0 0-9 0,0 0-9 16,-21-11-11-16,21 11-9 0,0 0-7 15,0 0-10-15,0 0-5 0,0 0-4 16,0 0-26-16,-10 22-47 0,10-22-70 0,15 10-83 15,-7-4-86-15,2-1-88 0,5 0-100 16,-5-1-152-16,6-1-93 0,-9-1 68 16,3-1-524-16,-10-1-615 0</inkml:trace>
  <inkml:trace contextRef="#ctx0" brushRef="#br0" timeOffset="213528.42">8957 12504 3402 0,'-29'13'64'0,"8"-4"6"0,1-3 29 16,7-2 34-16,-1 1 44 0,6-2 22 15,8-3 8-15,0 0 2 0,0 0-3 16,0 0-25-16,39-15-11 0,-2 3-11 0,23-4-20 15,2-6-13-15,14 3 5 0,5-3-15 16,4 0-11-16,6 3-11 0,6-1-4 16,-4 3-22-16,-5 1-40 0,-7 1-60 0,-9 3-78 15,-8 2-85-15,-18 7-82 0,-13 0-71 16,-15 1-97-16,-11 7-210 0,-11 2 7 0,4-7 95 16,-50 26-437-16,-10-1-466 0</inkml:trace>
  <inkml:trace contextRef="#ctx0" brushRef="#br0" timeOffset="213727.11">8697 12782 3089 0,'-46'16'171'0,"5"-2"1"16,12-6-14-16,6 1 0 0,5-6 10 0,9 0 23 16,9-3 19-16,0 0 20 0,0 0 15 15,52-18 8-15,12-1-5 0,15 0-14 0,14-3-20 16,1-2-16-16,10-1-20 0,-1 0-11 16,5 1-16-16,-3 0-21 0,-2 3-31 15,-6-1-41-15,-2 2-54 0,-14 2-54 0,-5 0-69 16,-11 2-68-16,-8 6-65 0,-15 2-50 15,-9 1-33-15,-17 2-55 0,-3 1-48 0,-9 4-146 16,-4 0-48-16,0 0 73 0,0 0-420 16,-40 7-456-16</inkml:trace>
  <inkml:trace contextRef="#ctx0" brushRef="#br0" timeOffset="-191863.02">17178 1919 963 0,'-4'-16'133'0,"4"16"-29"0,-4-13-11 15,4 13 12-15,-6-12 4 0,6 12 9 0,-8-13 6 16,8 13-7-16,-1-9-1 0,1 9-9 16,0 0-9-16,11-20-8 0,5 11-5 15,5-2-5-15,14 0-9 0,4-1-5 0,15-1-7 16,-8 5-5-16,-3 1-7 0,-4 3-4 16,-4 2-5-16,-4 1-2 0,-4 2-5 15,-2 1-2-15,-4 2-2 0,-1 2-3 0,-5 3 0 16,-3 0 3-16,-4 5 3 0,-7 5-12 15,-4 3 4-15,-7 6 5 0,-4 5 1 0,-9 12 0 16,2 4 2-16,-1-1 0 0,3 2 3 16,2 1 1-16,5 1 1 0,4-9 2 15,6-4 2-15,4 1-1 0,2 0 1 0,4-2-4 16,0 4 5-16,-1-3 3 0,1 1 9 16,-2-2 28-16,0-2 12 0,-6-4 15 0,-6-3 8 15,-6 4 7-15,-7-2 1 0,-16 1-4 16,-8-5-4-16,-1-4-8 0,-8-8-11 15,5-3-10-15,2-6-7 0,5-3-10 0,3-1-4 16,4-2-6-16,6-2-9 0,2 1-5 0,-1 1-19 16,7-2-61-16,2 2-77 0,1 0-87 15,3 0-82-15,3 3-81 0,0 0-122 0,10-3-173 16,-13 5 78-16,11 0-272 0,2-5-336 16</inkml:trace>
  <inkml:trace contextRef="#ctx0" brushRef="#br0" timeOffset="-190325.5">16250 3211 1028 0,'-12'-3'281'0,"12"3"-59"0,-21-3-46 0,21 3-19 16,-18-3-3-16,18 3 0 0,-10-1-9 15,10 1-7-15,0 0-4 0,0 0 1 16,0 0 2-16,0 0-29 0,0 0 3 0,0 0-2 16,0 0 4-16,0 0-6 0,45 5-13 15,-26-2-12-15,3-1-4 0,1-1-5 0,0 1-8 16,0-1-11-16,1-1-50 0,1-1-58 16,-4-2-59-16,2-2-73 0,-1 1-62 15,-3-4-92-15,2 0-202 0,-3-4 14 0,1 2-101 16,-3-2-126-16</inkml:trace>
  <inkml:trace contextRef="#ctx0" brushRef="#br0" timeOffset="-190127.46">16720 2988 1794 0,'6'-7'42'0,"2"2"26"0,-8 5 22 0,8-12 17 15,-8 12 18-15,0 0 11 0,6-8-19 16,-6 8-4-16,0 0-7 0,0 0 6 16,0 0 15-16,0 0 38 0,0 0-4 0,5 34 1 15,-5-17-6-15,-5 2-10 0,1 2-12 16,-4 4-12-16,2 1-8 0,-4 0-12 15,3-1-9-15,-3 0-8 0,2 2-5 0,-1-4-38 16,-1-2-76-16,2-2-86 0,0-1-100 16,-1-2-107-16,-3 3-206 0,-3-6-69 0,1 2 66 15,-2-4-188-15,-1 1-215 0</inkml:trace>
  <inkml:trace contextRef="#ctx0" brushRef="#br0" timeOffset="-189725.36">15110 3482 1968 0,'-19'0'-15'0,"19"0"10"0,0 0 23 16,-18 0 24-16,18 0 20 0,-15 0 19 16,15 0 12-16,0 0 1 0,-20 0 10 15,20 0-9-15,0 0-9 0,-15 1-4 16,15-1 1-16,0 0 8 0,0 0 3 0,0 0 24 15,0 0-22-15,0 0 4 0,0 0-8 16,0 0-6-16,56-1-4 0,-37-1-13 0,3-2-2 16,-5-2-14-16,6 4-30 0,-1-2-66 15,-5-3-61-15,4 2-74 0,-3 1-66 16,1-4-84-16,-5 3-193 0,-1-3 4 0,3 3-104 16,-6-3-118-16</inkml:trace>
  <inkml:trace contextRef="#ctx0" brushRef="#br0" timeOffset="-189475.31">15476 3264 1772 0,'2'-8'30'0,"-2"8"17"0,10-14 8 0,-10 14 16 16,4-10 13-16,-4 10 8 0,0 0 11 15,8-11 4-15,-8 11 20 0,0 0-5 0,11-4 2 16,-11 4 7-16,0 0 11 0,0 0-17 16,18 17 22-16,-15-8 8 0,-3 6 8 15,0 1 6-15,-3 1 3 0,-1 3-1 0,0 0 0 16,0 0-6-16,0 1-9 0,-2 0-7 15,6-1-11-15,-4-1 5 0,8 1-9 16,0-4-11-16,2 1-11 0,4 0-12 0,3-7-6 16,1 0-27-16,7-2-57 0,-3-4-86 0,1-2-98 15,-2-2-89-15,1-1-92 0,-7-1-77 16,3-4-203-16,-6 2 0 0,-6-1 52 16,-2 5-274-16,0-10-340 0</inkml:trace>
  <inkml:trace contextRef="#ctx0" brushRef="#br0" timeOffset="-189174.24">14013 3618 2313 0,'-17'0'17'0,"-1"-1"27"16,18 1 28-16,-19-1 18 0,19 1 18 16,-16-4 12-16,16 4 6 0,0 0-24 15,0 0 19-15,0 0 13 0,0 0-4 0,43-4-4 16,-12 0-13-16,10 0-8 0,1-1-9 16,1 1-5-16,-2 1-13 0,-6 0-37 0,-1 1-68 15,-1-1-80-15,-4-1-88 0,1 1-86 16,-9-2-181-16,-4 2-100 0,1-3 45 15,-3 0-121-15,-5 1-136 0</inkml:trace>
  <inkml:trace contextRef="#ctx0" brushRef="#br0" timeOffset="-188824.16">14370 3429 1871 0,'-12'-5'47'0,"4"-1"21"15,8 6 7-15,-13-7 5 0,13 7-3 0,0 0 6 16,0 0 10-16,0 0 8 0,25-20-1 15,-8 15-6-15,3 2-6 0,-3 1 9 0,5 2-6 16,-1 2-9-16,-2 0-9 0,-1 2-2 16,-5 1 12-16,1 2 12 0,-6 2-5 15,-5-1 9-15,3 3 12 0,-6-11 2 0,-6 25-2 16,3-12-9-16,-1 0-9 0,0-1-7 16,-2 1-12-16,2-1-6 0,4-12-5 0,0 23-1 15,6-11-6-15,0 1-2 0,3-2-4 16,3 2-4-16,-2-1-5 0,1-1 11 15,-1 1-2-15,-6 0 6 0,4-2 29 0,-6 3 27 16,-2-13 9-16,-14 30-4 0,-3-11-3 16,-3 2-5-16,-7-2-15 0,-2-2-3 0,-4 1-13 15,2-2-7-15,2-1-6 0,4-4-19 16,5 0 0-16,3-4-49 0,3-2-94 0,7 3-114 16,1-4-117-16,6-4-129 0,0 7-241 15,0-7 17-15,0 0 63 0,13 12-369 16,-13-12-464-16</inkml:trace>
  <inkml:trace contextRef="#ctx0" brushRef="#br0" timeOffset="-161876.89">14228 3048 1611 0,'-13'-1'144'0,"13"1"-12"0,-29 1 0 16,21-1-8-16,8 0 5 0,-20 0 2 15,20 0 6-15,-19 1-2 0,19-1 12 0,-10 1-18 16,10-1 12-16,0 0 23 0,0 0 22 16,0 0 12-16,0 0 6 0,57 8-1 15,-32-7-5-15,12-2-12 0,-2-1 5 0,-3 1-15 16,7 0-19-16,-6-3-14 0,0 3-14 16,-2-1-10-16,-2 0-26 0,0-1-4 0,-4 0-7 15,-3 1-3-15,-1 0-4 0,-3-1-4 16,-3 2-2-16,-1-3-6 0,-1 3-6 0,-13 1-5 15,20-4-3-15,-20 4-8 0,15-4-17 16,-9 4-42-16,4-3-75 0,-10 3-94 0,11-3-88 16,-11 3-104-16,12-1-75 0,-12 1-232 15,13 0 25-15,-13 0 95 0,18 0-411 0,-18 0-453 16</inkml:trace>
  <inkml:trace contextRef="#ctx0" brushRef="#br0" timeOffset="-161594.1">15060 2936 2929 0,'0'0'96'15,"0"0"5"-15,-20 0 21 0,20 0 7 0,0 0 16 16,-17-2 25-16,17 2 10 0,0 0 16 16,0 0 12-16,0 0 6 0,0 0-20 0,0 0-18 15,42-16-12-15,-16 9-16 0,10-3-13 16,-1 1-10-16,2 0-12 0,-8-1-13 15,0 2-10-15,-2 0-5 0,-1 0-10 0,3 1-7 16,-12 0-5-16,4 2-8 0,-3 0-4 16,-3 1-8-16,-1-1-2 0,-2 3-12 0,-3-2-12 15,-1 2-29-15,2 1-52 0,-10 1-68 0,9-4-84 16,-9 4-84-16,0 0-102 0,0 0-134 16,0 0-167-16,-2 19 81 0,2-19-492 15,-3 18-583-15</inkml:trace>
  <inkml:trace contextRef="#ctx0" brushRef="#br0" timeOffset="-151637.08">11831 12524 1042 0,'0'0'153'15,"0"0"-23"-15,-8 5-10 0,8-5 6 0,0 0 23 16,0 0 10-16,-13 7 13 0,13-7 1 16,0 0 22-16,0 0 1 0,0 0 16 0,0 0-15 15,0 0-16-15,0 0-19 0,-4-24-18 16,4 24-10-16,17-39-1 0,3 11-13 0,11-14-14 15,2-4-10-15,9-4-12 0,-1-1-7 16,2-10-16-16,-5-5-1 0,5-1-11 16,-10-2-9-16,-4 4-4 0,-4 6 3 0,-4 6 10 15,-9 16-4-15,-10 9-4 0,-8 12 0 16,-5 7 0-16,-7 7-2 0,-7 10 5 0,-18 15 4 16,-7 5 1-16,3 5-4 0,1 3-4 15,1 3-3-15,3-1 0 0,7 0-3 16,10-2-3-16,5-4 1 0,11-6-5 0,1-1 0 15,8-6-2-15,4 1-1 0,3-3-7 16,11 0 5-16,3-3-2 0,4-2-2 0,8-1-4 16,2-6-4-16,-6 1-6 0,4-5-7 15,-8-1-2-15,1 0 2 0,-5-1-1 16,0-3 0-16,-3 2 0 0,-1-1 1 0,-1 0 1 16,-3-1-2-16,-1 1 3 0,-12 3 0 15,17-4 0-15,-9 0-2 0,-8 4 0 0,17-4 0 16,-17 4 0-16,14-5-1 0,-2 0 0 15,-5 1 1-15,7-1-2 0,-2 2 2 16,-3-3 1-16,3 2 0 0,-12 4 0 0,17-9 1 16,-9 6 1-16,-8 3-2 0,14-7 4 15,-14 7-1-15,11-8-1 0,-11 8 0 16,10-7 1-16,-10 7-2 0,4-9-4 0,-4 9 0 16,4-14 4-16,-4 14-1 0,0 0 1 15,-4-17-2-15,4 17-1 0,0 0 2 16,-4-17-3-16,4 17 4 0,-6-9-1 0,6 9-2 15,0 0 0-15,-4-11-1 0,4 11-1 16,0 0 0-16,0 0 0 0,0 0 0 0,14-9 1 16,-14 9 2-16,21 2-1 0,-21-2-1 15,20 8 0-15,-11-4 4 0,-1 3-1 16,2 1 3-16,-3 1 9 0,-3 1 10 0,0 2 9 16,-4 1 7-16,0-13 4 0,-8 28 3 15,1-13-3-15,-3 2 1 0,2-2-7 0,1 1 1 16,-3-3-8-16,2 0 2 0,4-2-6 15,-5-3-24-15,5 1-48 0,4-9-63 16,-4 11-85-16,4-11-95 0,0 0-96 0,0 0-166 16,0 0-100-16,0 0 35 0,0 0-362 15,25-20-458-15</inkml:trace>
  <inkml:trace contextRef="#ctx0" brushRef="#br0" timeOffset="-151238.49">13013 11658 2510 0,'14'-22'-136'15,"3"3"29"-15,-5 1 32 0,1 1 41 16,3-1 31-16,-3-1 38 0,-5 4 40 0,2 2 42 16,-2-1 11-16,-4 4 12 0,1 1 28 15,-5 9-13-15,0 0 7 0,-17-11 3 0,17 11 2 16,-27 7-4-16,2 1-7 0,-1 2-9 15,1 3-11-15,2 0-12 0,0 1-11 16,-1 1-10-16,7 0-10 0,3 2-9 0,-1-3-7 16,5 3-8-16,6 1-3 0,4 0-7 15,0 3-5-15,4 1-4 0,0 5-5 0,2-1-4 16,-2 2-3-16,0 0-4 0,-4 0-1 16,-4 3-5-16,-4 3 12 0,-6-2 18 15,1 0 14-15,-8 15 11 0,1-14 4 0,3-2-9 16,-1-2-5-16,3-1-1 0,5-3-12 15,2-1-2-15,-1-6-3 0,7 2-7 0,2-3-2 16,2-2-11-16,3 0-46 0,3-2-63 16,6-5-70-16,1 0-67 0,3-3-77 0,-1-3-99 15,3-2-122-15,1-2-189 0,0 0 78 16,1-4-436-16,-1 1-527 0</inkml:trace>
  <inkml:trace contextRef="#ctx0" brushRef="#br0" timeOffset="-151030.46">13352 11972 3115 0,'-6'-11'43'0,"6"11"17"0,0 0 29 0,0 0 10 16,-3-13-2-16,3 13 8 0,0 0 10 16,0 0 12-16,0 0-2 0,13-10-8 0,-13 10-10 15,16-3-9-15,-16 3-11 0,13-4-6 16,-13 4-14-16,16-3-47 0,-16 3-64 15,13-3-77-15,-13 3-82 0,14-5-110 0,-6 2-174 16,3-2-104-16,-1-1 45 0,-2-2-218 16,3 3-255-16</inkml:trace>
  <inkml:trace contextRef="#ctx0" brushRef="#br0" timeOffset="-150647.36">13629 11716 2089 0,'0'-14'40'0,"-3"1"24"15,3 13 18-15,0-23 18 0,-2 10 10 16,4 1 6-16,-2-3-17 0,7 0 5 0,3-1 0 16,5-3 12-16,1 3 4 0,3-1-8 15,1 4-16-15,7 0-2 0,-2 2-12 16,-6 5-2-16,-1 3-3 0,-1 3 2 0,-1 1 9 16,-6 6 5-16,-3 1 7 0,-3 3 6 15,-4 3 5-15,-4 2-6 0,-3 3-4 0,1-3-8 16,-2 1-8-16,0 0-8 0,4-2-6 15,0-1-4-15,3 0-8 0,1-3-1 16,3 1-6-16,1-1-4 0,2-3-6 0,4 4-4 16,1-3-4-16,5 0-2 0,-6 3-5 15,5-4-5-15,-9 0 4 0,2 2 20 0,-4 0 24 16,-1 3 14-16,-3-13 9 0,-7 28 2 16,-3-11-5-16,-6 2-10 0,3-1-6 15,-6-1-6-15,1 2-1 0,1-3-11 0,-1-1-7 16,3-2-3-16,5 1-30 0,-2-4-51 15,5-2-73-15,-1 1-94 0,2-1-69 0,2-2-100 16,4-6-103-16,0 0-255 0,0 0 75 16,0 0 66-16,0 0-365 0,0 0-431 15</inkml:trace>
  <inkml:trace contextRef="#ctx0" brushRef="#br0" timeOffset="-150034.24">14513 11619 2485 0,'0'0'14'0,"0"0"33"0,0 0 6 0,0 0-4 16,0 0 10-16,0 0 16 0,4-20 24 16,-4 20-9-16,14-6 3 0,-3 2-2 15,-1 0-10-15,3 0-7 0,-1 0 14 0,4 1-5 16,-3-2-17-16,-1 4-27 0,1-3-61 15,1 0-69-15,-2-2-86 0,1 1-102 16,-5-3-239-16,5 3 11 0,-1-3-171 0,0-1-172 16</inkml:trace>
  <inkml:trace contextRef="#ctx0" brushRef="#br0" timeOffset="-149835.2">14856 11321 1842 0,'2'-9'47'15,"-2"9"35"-15,4-14 19 0,-4 14 8 0,2-10 3 16,-2 10 3-16,0 0 1 0,0 0 21 15,0 0 53-15,0 0 6 0,0 0-2 16,0 0-10-16,0 0-26 0,6 32-7 0,-6-15-13 16,0 4-13-16,0 3-7 0,0-1-12 15,0 7-7-15,-2-1-9 0,0-1-12 0,0 0-63 16,2-2-83-16,2-3-91 0,-2 0-105 16,0-3-91-16,0-4-262 0,4-2 62 15,-2-3 54-15,2-2-174 0,-4-9-170 0</inkml:trace>
  <inkml:trace contextRef="#ctx0" brushRef="#br0" timeOffset="-149470.11">15127 11202 1840 0,'8'-20'67'16,"-6"5"21"-16,6 2 9 0,-4 3 3 0,2 2 6 16,-6 8 8-16,7-13 22 0,3 6 11 15,0 1-7-15,7-2 2 0,1 2-9 0,9-1-2 16,0-2-12-16,8-1-2 0,3 1 2 15,-1 3 8-15,6-1 3 0,-10 4 1 16,0 1 16-16,-8 4 5 0,0 1 9 0,-7 4 10 16,-3 1 8-16,-3 5 9 0,-4 2 3 15,-8 2 4-15,-2 4 8 0,-4 6-10 0,-4-1-7 16,4 8-11-16,-3 2-8 0,1 0-10 16,0 2-8-16,0-1-13 0,1 2-10 15,1 0-13-15,2 0-8 0,0-2-9 0,2 0-10 16,0-3-6-16,-2-3-7 0,0 1-7 15,1-3-5-15,-3 1-4 0,0-2-7 0,-4-3-9 16,1-3-19-16,-3-2-26 0,4-4-43 16,-3-4-53-16,1-1-73 0,0-6-77 15,2 0-76-15,3-4-66 0,5-1-85 0,0 0-81 16,0 0-234-16,-12-11 82 0,12 11 68 16,0 0-460-16,14-31-571 0</inkml:trace>
  <inkml:trace contextRef="#ctx0" brushRef="#br0" timeOffset="-149280.08">16112 11305 2910 0,'8'-6'-31'16,"-8"6"22"-16,13-11 12 0,-3 5 14 0,2-1 18 16,1 1 16-16,1-1 15 0,3 2-6 15,2-3-5-15,3 3-8 0,-3 0 1 16,1-1-4-16,1 2-10 0,-2 2-8 15,1-3-40-15,-1 2-59 0,-3 0-71 0,3 1-92 16,-7-2-191-16,1 2-68 0,1 0-174 16,-14 2-165-16</inkml:trace>
  <inkml:trace contextRef="#ctx0" brushRef="#br0" timeOffset="-148935.99">16228 11530 1791 0,'0'0'-20'16,"0"0"25"-16,0 0 14 0,25-19 15 15,-25 19 8-15,10-6 6 0,-10 6 4 0,8-7 2 16,-8 7-2-16,0 0 0 0,11-6-5 16,-11 6-1-16,0 0-1 0,10-6 4 15,-10 6 10-15,0 0 5 0,16-3 4 0,-16 3-3 16,15-3-5-16,-15 3-4 0,20-5-10 16,-9 2 0-16,1-2-17 0,1 2-43 0,1-2-55 15,1 1-82-15,1-3-89 0,-3 0-218 16,3-1-181-16,-2 1-135 0</inkml:trace>
  <inkml:trace contextRef="#ctx0" brushRef="#br0" timeOffset="-148068.95">17038 10864 1670 0,'-4'-11'-7'0,"4"-2"9"0,0 13 9 0,-2-21 10 16,2 21 18-16,0-19 16 0,0 19 22 0,2-17 19 15,-2 17 14-15,0-14 6 0,0 14 0 16,0-12-2-16,0 12-7 0,0 0-7 16,-5-12-14-16,5 12-6 0,0 0-11 0,0 0 1 15,-24 4 2-15,9 4 2 0,1 2 1 16,1 2-7-16,-5 2 6 0,5 1 2 15,-3 2 21-15,3 0-4 0,-1-1-7 0,0 4-6 16,3 0-2-16,-1-1-3 0,3 3 1 16,-3 0-4-16,4 0-2 0,2-1-3 15,1-2-4-15,-1 1-2 0,4 2-3 0,-4-2-3 16,4 1-6-16,0-1-3 0,-2 2 6 16,2 1 8-16,0 0-7 0,-2-3 8 0,1 3 10 15,1 0 6-15,-2 0 5 0,0-1 8 16,0 2 2-16,0-2-2 0,-2 0 1 15,2-1-8-15,-1-1 0 0,3-1-12 0,-4 2-2 16,4-3-1-16,-2 1-9 0,2-2-8 16,0 0-1-16,2-1-3 0,0-1-3 0,4 2-9 15,0-2-3-15,2-1 1 0,3 0-4 16,1-4-30-16,0-2-63 0,3-4-84 16,3-3-87-16,-1-4-107 0,3-4-106 0,3-3-244 15,0-3 15-15,-3-4 95 0,-1-3-398 16,1-3-457-16</inkml:trace>
  <inkml:trace contextRef="#ctx0" brushRef="#br0" timeOffset="-147815.9">17236 10964 2564 0,'0'0'23'0,"0"-18"21"0,0 6 2 16,0 12 0-16,8-14 5 0,-3 7 8 15,3 0 17-15,2 1 13 0,2 1 14 0,-3 2-2 16,-9 3 1-16,25 1 1 0,-13 4-3 15,0 0 3-15,-5 4 3 0,-1 3 4 16,0 0 11-16,-8 2 9 0,-2 4 8 0,-4-1 2 16,-1 6 12-16,-3-2-8 0,-1 0-10 15,1-2-14-15,0 0-12 0,3-5-10 0,1 3-9 16,2-4-10-16,0-2-34 0,4 0-84 16,2-3-101-16,0-8-150 0,10 10-180 15,0-8-223-15,5-2 79 0,3 0 88 0,3-1-342 16,2-3-352-16</inkml:trace>
  <inkml:trace contextRef="#ctx0" brushRef="#br0" timeOffset="-147662.86">17604 11124 2615 0,'0'0'56'0,"0"0"2"0,0 0 22 16,0 0 13-16,2 19 13 0,-2-19 8 0,-10 21 34 16,3-7-1-16,-5 3-9 0,-2 5-11 15,-3 5-11-15,0 0-9 0,-3 3-10 0,1-2-12 16,1 1-44-16,1-3-88 0,-1-5-116 15,9 0-141-15,-3-6-299 0,6-4 62 16,2-3 69-16,4-8-208 0,0 0-174 0</inkml:trace>
  <inkml:trace contextRef="#ctx0" brushRef="#br0" timeOffset="-147300.78">17912 10744 2087 0,'12'-27'88'0,"-1"9"5"0,-3 4 7 0,-2 0 31 16,2 4 6-16,-2 2 15 0,1 0-26 16,1 1 0-16,2 0 1 0,1 4-9 0,-11 3-11 15,20-5-7-15,-9 5-9 0,-11 0-10 16,26 7-5-16,-15-1-5 0,1 1-2 16,-2 4-2-16,-3 3-1 0,-3 1-2 0,0 1-3 15,-4 1-5-15,-2 3-6 0,-2-1-3 16,2-1-7-16,-2 1 0 0,1 0-7 15,-3 0 0-15,2-1-3 0,-2-2 1 0,2 3 5 16,-2-3 2-16,4-1 6 0,-3 1 12 16,1 0 18-16,-4 0 11 0,0-2 8 0,1 0 1 15,-3 0-2-15,0 0-5 0,-3 0-9 16,1-1-6-16,2-2-5 0,-1 0-6 16,3-2-7-16,-2 0-8 0,2-5-35 0,8-4-79 15,-11 8-116-15,5-6-109 0,6-2-123 16,0 0-239-16,0 0-13 0,-2-25 96 0,2 25-357 15,8-29-408-15</inkml:trace>
  <inkml:trace contextRef="#ctx0" brushRef="#br0" timeOffset="-146964.71">18162 10421 2403 0,'14'-11'-39'0,"-1"0"30"0,1 4 15 15,1 1 19-15,1-2 16 0,5 5 6 16,-1-5 7-16,9 2 7 0,0 1 4 15,4 1 7-15,-2 1 1 0,2-2 2 0,-2 4-1 16,-6 1-3-16,-2 0 11 0,0 2 9 16,-3 3 1-16,-3 1 8 0,-3 4-25 0,-3 1 8 15,-3 4-4-15,-4 0 10 0,-4 6-10 16,0 1-4-16,0 7-4 0,-4 1-4 16,2 4-8-16,2 5 5 0,4 3 6 0,-2 0 10 15,8 13 9-15,1-3 12 0,-1-8 13 16,-2-6 14-16,0-1 10 0,-5-4 8 0,-1-3 9 15,-6 0 6-15,-1-2 5 0,-7 4-5 16,-3-4 4-16,-5 0-20 0,-1-3-3 16,0-2-14-16,-3 0-14 0,7-5-12 0,-1-2-12 15,5-3-37-15,-1 0-91 0,3-1-119 16,-1 2-136-16,2-6-170 0,-19 51-327 16,21-38 67-16,-1-3 99 0,1 0-561 15,4-3-651-15</inkml:trace>
  <inkml:trace contextRef="#ctx0" brushRef="#br0" timeOffset="-146047.5">18180 11857 273 0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01:06.389"/>
    </inkml:context>
    <inkml:brush xml:id="br0">
      <inkml:brushProperty name="width" value="0.05292" units="cm"/>
      <inkml:brushProperty name="height" value="0.05292" units="cm"/>
    </inkml:brush>
  </inkml:definitions>
  <inkml:trace contextRef="#ctx0" brushRef="#br0">14501 8002 1167 0,'-13'4'206'0,"13"-4"-54"0,0 0-33 16,-18 0-11-16,18 0 0 0,-15-2 2 0,15 2 11 16,0 0 7-16,-21 0 10 0,21 0 31 15,0 0-7-15,-14-2-18 0,14 2-4 0,0 0-6 16,0 0-18-16,0 0 18 0,0 0 21 15,0 0 12-15,0 0 4 0,0 0 4 0,43 19 1 16,-12-16-5-16,6 0-6 0,9-3 7 16,30 0-8-16,3-2-13 0,3-1-7 15,1 2-16-15,4-1-10 0,-8 0-2 0,-5 0-1 16,-4 1-6-16,-14 0-7 0,-6 1-4 16,-7 0-12-16,-2 0 4 0,-6 0 6 0,-2 0 1 15,-6 0-1-15,-2 0-4 0,-2 0-2 16,-3 0 1-16,-5 0-4 0,4 0 1 15,-3 0 1-15,-4 1 1 0,-12-1 5 0,21 0-5 16,-21 0-1-16,19 0-3 0,-19 0-3 0,14 0-5 16,-14 0-7-16,0 0-8 0,15 0-4 15,-15 0-7-15,0 0-4 0,0 0-5 0,10-1-6 16,-10 1-6-16,0 0-5 0,0 0-17 16,0 0-28-16,0 0-45 0,0 0-60 15,0 0-59-15,0 0-65 0,6-6-64 0,-6 6-55 16,0 0-60-16,0 0-55 0,0 0-51 15,0 0-228-15,0 0 34 0,0 0 73 16,0 0-402-16,0 0-528 0</inkml:trace>
  <inkml:trace contextRef="#ctx0" brushRef="#br0" timeOffset="52586.68">8285 9514 1927 0,'9'-4'25'0,"-1"0"24"16,-8 4 19-16,12-7 10 0,-12 7 7 16,0 0 2-16,7-6 5 0,-7 6-3 15,0 0-2-15,0 0-12 0,6-12-3 0,-6 12-10 16,0 0-6-16,0 0-8 0,4-8-26 16,-4 8-59-16,0 0-72 0,0 0-75 0,0 0-120 15,0-5-182-15,0 5-127 0,0 0-112 16</inkml:trace>
  <inkml:trace contextRef="#ctx0" brushRef="#br0" timeOffset="52912.12">8626 9343 1726 0,'-8'-13'0'0,"8"13"8"0,-8-12 9 16,8 12 8-16,-9-5 7 0,9 5 17 16,-20-4 14-16,20 4 19 0,0 0 23 0,-19 14 18 15,15-4 3-15,-4 6 5 0,8-2-15 16,0 7 2-16,0 1 9 0,0-1 4 0,4 2-1 16,-2-2-9-16,2 2-5 0,0-3-13 15,-2 0-8-15,-2-1-8 0,2-2-5 0,0-1-10 16,-2-2-2-16,-2-2-4 0,0 0-6 15,-2-1-9-15,4-11-13 0,-8 15-60 16,4-11-58-16,4-4-58 0,-13 0-67 0,13 0-59 16,-8-12-76-16,8 12-173 0,-4-18 6 15,4 3-174-15,0 0-175 0</inkml:trace>
  <inkml:trace contextRef="#ctx0" brushRef="#br0" timeOffset="53079.67">8614 9325 1885 0,'12'-14'7'0,"-3"3"24"0,3 0 19 16,-4 3 21-16,0 1 20 0,1 0 24 15,3-1 21-15,5 3 19 0,1-3 1 16,3 3-4-16,8-1-5 0,0 0-13 0,2 0-17 16,6 0-7-16,-6 4-10 0,-2-1-10 15,2-1-14-15,-6 4-29 0,-1 0-69 0,-1 0-69 16,-4 4-89-16,1-1-82 0,-9 0-215 16,1 3-52-16,-6 0 56 0,-6-6-84 15,5 16-58-15</inkml:trace>
  <inkml:trace contextRef="#ctx0" brushRef="#br0" timeOffset="54938.98">7839 9357 457 0,'0'0'222'0,"8"-11"-61"0,-8 11-7 16,4-12-15-16,-4 12-12 0,0 0 2 0,-12-13-5 15,12 13-1-15,-21-7 10 0,5 6 4 16,-1 4 3-16,-9 2 19 0,1 3-7 0,-4 6-6 15,2 6-27-15,-2 1 2 0,-4 13-4 16,8-4-7-16,7-1-7 0,3 0-2 16,7-2-6-16,4-1-3 0,4-2-11 0,6 0-5 15,2-1-2-15,5-3-1 0,5-3-3 16,3-5 3-16,2-4-1 0,6-2-3 0,-1-6-2 16,5-3 0-16,-4-1 10 0,0-5 6 15,-4-3 0-15,0-7-3 0,-4-3 0 16,-3-5-2-16,-5-1-3 0,-5 2-4 0,-4 1-2 15,-4 1-10-15,-4 3-5 0,-6-2-5 16,-1 0-5-16,-3 3-5 0,-1 3-6 0,-3 1-4 16,-1 2-32-16,2 4-47 0,-3 3-56 15,3 1-57-15,1 3-52 0,5 3-69 16,-1 0-65-16,2 5-185 0,1 0-58 0,3 3 46 16,6-8-217-16,-6 22-254 0</inkml:trace>
  <inkml:trace contextRef="#ctx0" brushRef="#br0" timeOffset="58092.95">7790 10280 1124 0,'0'0'129'0,"0"0"-47"0,2-17 21 16,-2 17 1-16,0 0-4 0,0 0 1 0,0-12-5 16,0 12-1-16,0 0 1 0,0 0 2 15,0 0-1-15,0 0-2 0,0 0 15 16,0 0 14-16,0 0 37 0,0 0 7 0,0 0-20 15,-25 36 3-15,16-16-4 0,1 3 5 16,-8 5-4-16,3 4-6 0,-3-2-10 16,1 1-9-16,-3 1-9 0,5 1-7 0,-3-3-14 15,1 0-8-15,3-6-6 0,0 0-9 16,3-1-6-16,1-4-17 0,2-2-61 16,-2-1-62-16,3-5-73 0,1 0-99 0,4-6-93 15,0-5-223-15,0 0-26 0,4 10 85 16,-4-10-243-16,0 0-238 0</inkml:trace>
  <inkml:trace contextRef="#ctx0" brushRef="#br0" timeOffset="58255.98">7961 10586 2244 0,'0'0'53'0,"8"-13"0"16,-8 13 5-16,2-9 6 0,-2 9 6 15,0 0 2-15,0 0-5 0,0 0-8 16,0 0-4-16,-2-19-8 0,2 19-47 0,0 0-54 15,0 0-77-15,0 0-73 0,0 0-202 16,0 0-42-16,0 0-96 0,0 0-47 16</inkml:trace>
  <inkml:trace contextRef="#ctx0" brushRef="#br0" timeOffset="58570.6">8490 10308 1714 0,'4'-13'86'0,"-4"13"-4"16,0 0-9-16,0 0-1 0,0 0 15 15,0 0 22-15,-29 4 21 0,29-4 10 0,-12 18 19 16,3-2 15-16,5 3 11 0,0 0-11 16,2 6 2-16,4 2 8 0,2 3 0 15,1 0 3-15,7 3-4 0,-4-2-12 0,0-3-8 16,-3 0-6-16,3-1-11 0,-6-5-9 15,0-1-11-15,-2 2-14 0,-4-3-6 0,0-2-10 16,-3 0-10-16,-5-5-8 0,2 1-9 16,-7-4-36-16,3-6-59 0,1-2-62 15,-1-3-74-15,1-4-71 0,-3-7-75 0,6-1-58 16,-5-9-91-16,5-3-163 0,4-5 25 16,1 1-332-16,5-1-406 0</inkml:trace>
  <inkml:trace contextRef="#ctx0" brushRef="#br0" timeOffset="58737.96">8513 10254 2541 0,'16'-10'34'16,"-3"2"31"-16,1 1 12 0,-2 1 14 16,3 1 31-16,3-2 28 0,-1 2 20 0,4 1 13 15,8-3-4-15,0 1-12 0,6 0-15 16,6-1-15-16,-4 3-14 0,-2-1-12 16,-4 1-11-16,2 1-18 0,-8 1-53 0,-2 0-79 15,-2 0-104-15,-1 4-107 0,-5 0-125 16,-5 0-208-16,2 1 44 0,-12-3 82 0,3 10-229 15,-3-10-192-15</inkml:trace>
  <inkml:trace contextRef="#ctx0" brushRef="#br0" timeOffset="59935.96">7628 11343 1798 0,'0'0'-59'15,"-12"-22"30"-15,12 22 16 0,-14-5 19 0,14 5 13 16,-19-3 10-16,19 3 17 0,-21 1 17 15,5 1 13-15,-3 2 11 0,0 2 10 16,-1 1 3-16,3 2 6 0,-3 5-6 16,3 2 2-16,1 3 3 0,7-1 1 0,-7 5 5 15,8 0 3-15,3 2 31 0,1-5 0 16,4 4 5-16,2 0 1 0,2 1 5 0,3 1 1 16,-3-1 1-16,0-4 4 0,0 0 1 15,0-2 1-15,-6-2-2 0,-2 3-16 0,-2-4-8 16,-4 1-10-16,-3 0-14 0,-3-1-12 15,-1-2-11-15,-4-3-9 0,1-2-8 16,3-2-9-16,-3-3-6 0,5-2-38 0,1-4-52 16,-1-2-79-16,5-2-76 0,4-4-74 15,3-3-87-15,3-2-75 0,1-6-211 16,7-1 19-16,2-3 64 0,3-3-315 0,3-1-350 16</inkml:trace>
  <inkml:trace contextRef="#ctx0" brushRef="#br0" timeOffset="60119.88">7556 11320 2444 0,'15'-17'22'0,"-3"6"16"0,-4 1 10 0,0 3 7 16,-1 1 21-16,1 0 27 0,-8 6 27 16,19-6 39-16,-9 1 6 0,4 2-4 15,-1 0-11-15,5 1-11 0,-1 1-12 0,3 0-13 16,-5-1-13-16,4 2-10 0,1 2-10 16,1-2-7-16,-5 1-16 0,1 0-51 0,2 1-66 15,1 1-74-15,-7 0-81 0,5 2-89 16,-3-4-138-16,-1 4-157 0,-2-1 68 15,-1 4-251-15,3 0-259 0</inkml:trace>
  <inkml:trace contextRef="#ctx0" brushRef="#br0" timeOffset="60286.84">8194 11526 2328 0,'0'0'111'0,"0"0"12"15,-6 15 14-15,6-15 37 0,0 0 26 0,0 0 29 16,-8 11 12-16,8-11-13 0,0 0-21 15,0 0-20-15,0 0-17 0,0 0-23 0,0 0-53 16,0 0-75-16,-8 4-90 0,8-4-114 16,0 0-129-16,0 0-210 0,0 0-81 15,0 0 83-15,0 0-286 0,0 0-294 0</inkml:trace>
  <inkml:trace contextRef="#ctx0" brushRef="#br0" timeOffset="60605.93">8630 11486 2508 0,'0'0'128'16,"0"0"-5"-16,0 0-7 0,0 0 1 0,-20-11 27 15,20 11 11-15,0 0 26 0,-27 16 18 16,14-7-1-16,1 4-1 0,0 2-5 16,4 2-5-16,-1 3-4 0,1 1-14 0,2 0-7 15,6 1 0-15,2 0-5 0,2 0 5 16,8 0-9-16,5-2-9 0,-1-1-5 0,5-5-4 15,2-3-4-15,2 0-1 0,-3-8-5 16,-1 0-11-16,-2-1-6 0,-3-5-6 16,-3-2-9-16,1-2-11 0,-6-1-7 0,-2-5-7 15,-3 1-10-15,-3-1-2 0,0 13-5 16,-9-27-9-16,-1 14-10 0,-2 2-35 0,1-2-50 16,1 4-67-16,2 1-74 0,-1 0-85 15,-1 1-78-15,4 2-87 0,-5 1-84 16,11 4-224-16,-14-3 44 0,14 3 104 0,0 0-497 15,0 0-570-15</inkml:trace>
  <inkml:trace contextRef="#ctx0" brushRef="#br0" timeOffset="63077.92">9752 9443 2853 0,'0'0'-56'0,"-18"-6"33"16,18 6 17-16,0 0 10 0,0 0 13 15,0 0 21-15,0 0 16 0,0 0 17 0,0 0 15 16,-9-3-17-16,9 3 7 0,0 0-1 16,0 0 6-16,0 0 17 0,0 0-1 0,0 0-4 15,42 0 3-15,-26 0 1 0,1 2-1 16,4-2-5-16,1 1-1 0,3 1-5 16,-4-1 1-16,4 1 0 0,-3-1 1 0,-1-1 4 15,-2 1-7-15,-1-1 2 0,-1 0-7 16,1 0-1-16,-7 2-7 0,-11-2 1 15,26 0-7-15,-17 0-4 0,-9 0-3 0,18 1-6 16,-18-1-5-16,15 0-4 0,-15 0-3 16,0 0-4-16,18 0-5 0,-18 0-3 0,0 0-4 15,11 0-14-15,-11 0-49 0,0 0-72 16,14-1-74-16,-14 1-68 0,0 0-72 16,4-3-64-16,-4 3-175 0,0 0-54 0,0 0 52 15,0 0-266-15,0 0-319 0</inkml:trace>
  <inkml:trace contextRef="#ctx0" brushRef="#br0" timeOffset="64940.59">10597 9430 2103 0,'0'0'-102'0,"-12"-4"30"0,12 4 22 16,0 0 12-16,-14-4 16 0,14 4 16 0,-7-7 16 15,7 7 12-15,0 0 7 0,-10-9 10 16,10 9 8-16,-4-11 3 0,4 11 3 0,-4-13 12 15,4 13 5-15,-4-15 1 0,4 15 0 16,4-17 7-16,-4 17-2 0,4-20 4 16,4 8 0-16,2 2-2 0,1-3-3 0,3-1-3 15,7 1 3-15,0 0 0 0,8-1 1 16,4 2-2-16,2 0-2 0,-2 2 2 16,6 3-1-16,-6 1 7 0,0 3-6 0,2 2 5 15,-10 2 3-15,0 2 8 0,-4 3-7 16,-1-1-13-16,-3 6-3 0,-7 0 6 0,-6 0-1 15,-4 5 0-15,-10 3-8 0,-5 3 1 16,-7 6 10-16,-7 9-8 0,-6-4-3 16,-5 2-9-16,5-3-6 0,-2-4-6 0,6-4 1 15,6-5-6-15,3-2-2 0,1-3-5 16,6-3 1-16,1-1 1 0,-1-1 26 0,5-1 10 16,2-1 7-16,0-2-4 0,8-5-2 15,0 0-1-15,0 0 3 0,0 0 7 16,22 13 0-16,-7-11-7 0,3-1-1 0,7-1-4 15,0 0-6-15,4 2-12 0,2-2-2 16,6 0-4-16,-4 0-2 0,2 0-7 0,-2 0-7 16,-8 2-30-16,0-2-80 0,-4 0-92 15,-3 1-112-15,-3-1-106 0,3 2-74 16,-12 2-250-16,1-2 52 0,-7-2 81 0,0 0-341 16,0 0-405-16</inkml:trace>
  <inkml:trace contextRef="#ctx0" brushRef="#br0" timeOffset="65758.09">9831 10279 2398 0,'-13'1'-46'0,"13"-1"48"15,-14 4 28-15,14-4 12 0,0 0 16 16,-16 0 18-16,16 0 14 0,0 0 32 15,-13 2 8-15,13-2-19 0,0 0 0 0,0 0-1 16,0 0-1-16,-16 3-7 0,16-3 10 16,0 0 9-16,0 0 3 0,0 0-4 0,0 0-7 15,43 6-4-15,-24-6-10 0,-1 0-7 16,-1 0-13-16,1 0-7 0,1 0-7 16,2 0-6-16,-3 0-7 0,-3 0-6 0,3 0-8 15,-7 0-37-15,-11 0-51 0,22 0-49 16,-13 0-50-16,1 0-47 0,-2 2-53 0,-8-2-48 15,15 0-56-15,-15 0-164 0,14 0-36 16,-14 0 79-16,0 0-142 0,25 0-114 16</inkml:trace>
  <inkml:trace contextRef="#ctx0" brushRef="#br0" timeOffset="67176.66">10701 10312 1762 0,'-11'-11'13'0,"11"11"19"16,-10-11 23-16,10 11 10 0,-8-11 21 15,8 11 8-15,-11-14 9 0,11 14 6 0,-6-13 13 16,6 13 3-16,-4-14 2 0,4 14 5 16,-4-12 3-16,4 12-30 0,0-13-15 0,0 13-4 15,0 0-10-15,8-18-4 0,1 12-5 16,-1 0-1-16,2 3-5 0,1-3 4 16,7 2 4-16,-6 2-2 0,-12 2-1 0,25 2 2 15,-16 1 6-15,3 4 5 0,-8 1 1 16,-4-8 1-16,0 25 0 0,-8-9-7 0,-5 6-7 15,-3 3 15-15,-1 2-9 0,-16 10-5 16,4-1-6-16,0 1-5 0,-2-2-5 0,9-4-4 16,1-6-4-16,5-7-1 0,3-1 12 15,1-2 21-15,3-2 8 0,5-3 8 16,-4 0 19-16,8-10 13 0,4 14-5 0,-4-14-4 16,17 14-24-16,-1-12-6 0,1 1-5 15,5-1-1-15,-1-2-14 0,4 0-1 0,0-2-12 16,4 0-1-16,-4 1-10 0,1-1-9 15,-1 0-1-15,-4 2-9 0,-3 0-35 16,-1-2-49-16,-1 2-59 0,-3 0-71 0,-5 0-69 16,2 2-18-16,-10-2-28 0,7 7-40 15,-7-7-32-15,0 0-112 0,-21 16-145 0,7-7 37 16,-3-1-342-16,-6 2-419 0</inkml:trace>
  <inkml:trace contextRef="#ctx0" brushRef="#br0" timeOffset="67926.89">9738 11491 2564 0,'-13'0'-10'0,"13"0"16"0,0 0 4 16,-18 0 2-16,18 0 0 0,0 0 1 0,0 0 23 15,0 0 26-15,0 0 20 0,0 0 10 16,0 0 8-16,0 0 29 0,0 0-19 0,43 12-3 16,-30-10 8-16,1 1-16 0,5-1 0 15,-1-1-10-15,-1 3-6 0,4-1-9 0,-1-2-4 16,1 0-12-16,-3 1-4 0,-3 0-3 15,2 0-8-15,1-2-3 0,-4 2-17 16,1 0-33-16,2-2-53 0,-7 0-52 0,6 2-54 16,-16-2-62-16,25 0-53 0,-15 1-112 15,1-1-137-15,1 2 53 0,-12-2-181 16,17 1-156-16</inkml:trace>
  <inkml:trace contextRef="#ctx0" brushRef="#br0" timeOffset="68506.97">10661 11459 1810 0,'-6'-9'18'15,"6"9"12"-15,-4-9 16 0,4 9 17 0,-8-14 12 16,8 14 9-16,-4-14 9 0,4 14 1 16,-4-17 4-16,4 17 1 0,4-20 1 15,-4 7-5-15,8 1 5 0,-2-2-5 0,5 2 1 16,1-2 11-16,-2 1-7 0,5 0 14 15,-1 1 1-15,3 2-6 0,-1 0-8 0,-3 1-9 16,3 2-11-16,-3 3-1 0,-1 1-5 16,2 3-3-16,-14 0-1 0,25 6 0 15,-19 0 3-15,1 2-1 0,-3 4-22 0,-4 2 2 16,-4 3-1-16,-1 3 0 0,-3 4-4 16,-4 0-3-16,-1 4-1 0,-5 1-5 15,3-2 0-15,1 0-5 0,-1-6-1 0,5-1 1 16,-2 0 5-16,3-4 15 0,5 0 14 15,-4-2 12-15,4-1 11 0,2-1 12 0,4 1 16 16,2-1 8-16,4-2-3 0,5 0-4 16,-1-1-6-16,5 0-1 0,1-1-9 0,3-3-11 15,2 1-8-15,-1-2-12 0,-1 1-7 16,4-2-3-16,0-2-10 0,1 0-6 16,-5 1-4-16,0 1-6 0,0-3-14 0,-7 0-24 15,2 0-54-15,1 2-47 0,-9-2-60 16,1 0-62-16,3 0-49 0,-12 0-58 0,0 0-48 15,8 1-39-15,-8-1-98 0,0 0-144 16,0 0 67-16,0 0-421 0,0 0-488 16</inkml:trace>
  <inkml:trace contextRef="#ctx0" brushRef="#br0" timeOffset="70212.94">8566 8662 2587 0,'13'-18'-79'16,"-5"1"22"-16,0 1 19 0,1 4 21 15,-5 1 20-15,0 3 16 0,-4 8 8 16,10-13-2-16,-10 13 0 0,6-7 14 0,-6 7 23 16,0 0 19-16,0 0 11 0,0 0 3 15,5 36 9-15,-6-23-20 0,-3 4-4 0,2 1-4 16,-6 0 3-16,0 1-5 0,-1 3-4 16,1-3-4-16,-2 3-9 0,-2-3-3 15,5-2 2-15,-3-1-12 0,0-3-8 0,1 1 3 16,3-4-5-16,-2 0-2 0,0-3-4 15,8-7-4-15,-9 9-2 0,9-9-2 16,-12 2-2-16,12-2 2 0,0 0-9 0,0 0 1 16,-17-10 0-16,17 10 1 0,0 0-7 15,-8-8 2-15,8 8 3 0,0 0-7 0,0 0 1 16,-10-9-5-16,10 9-5 0,0 0 3 16,0 0 0-16,0 0 4 0,0 0 2 0,0 0 3 15,0 0 1-15,-4 24 9 0,4-24-1 16,0 0 8-16,8 22 9 0,0-13 5 0,-2-4 0 15,1 1-2-15,1 2-4 0,2-3-1 16,-1-1-4-16,-1-2-2 0,4 0-1 16,-4-1 0-16,-8-1-3 0,17 2-1 0,-9-2-1 15,-8 0-40-15,17-3-54 0,-11-1-57 0,2 1-63 16,-8 3-79-16,17-4-70 0,-5 2-211 16,-2 2-13-16,5 2 86 0,1-2-149 15,1 3-128-15</inkml:trace>
  <inkml:trace contextRef="#ctx0" brushRef="#br0" timeOffset="71198.74">11077 8641 1716 0,'16'-19'-26'15,"-3"2"11"-15,-5 2 26 0,2 3 28 0,-3 1 30 16,1 2 19-16,-2 1 14 0,-6 8 10 15,8-15-1-15,-8 15-10 0,8-10-9 16,-8 10-11-16,3-7-4 0,-3 7 19 0,0 0 11 16,0 0-14-16,0 0-3 0,0 0-2 15,-7 40-3-15,-1-25-3 0,0 0-6 0,-2 2-5 16,3-3-6-16,-3 4-2 0,-2-3-7 16,1 3-3-16,1-2-9 0,-4-3 0 15,3 0-5-15,3 0 1 0,-2-3-5 0,3-1-1 16,-1-1-6-16,-2-3 0 0,2-1-6 15,8-4 5-15,-17 4-6 0,17-4-3 0,0 0-4 16,-25-8 2-16,17 3-1 0,8 5-2 16,-17-8-1-16,17 8 1 0,-8-7 0 15,8 7-1-15,-10-6-6 0,10 6 0 0,0 0-1 16,-15-4-1-16,15 4-6 0,0 0 7 16,0 0 3-16,0 22 14 0,0-14 4 0,4 3 5 15,-1 1 11-15,5-1 16 0,-2 2 7 16,2 0 3-16,3-2 0 0,-1 0-1 0,6 0-2 15,-3-2-5-15,1-1 0 0,1-1-11 16,-1-1-1-16,1-2-7 0,-1-1-2 16,-1-1-3-16,-1-2-5 0,2-2-12 0,-3 1-49 15,3-2-56-15,-6-1-60 0,3-1-50 16,-5 3-58-16,2-2-60 0,0 0-55 0,-8 4-205 16,5-5 0-16,-5 5 82 0,0 0-176 15,0 0-163-15</inkml:trace>
  <inkml:trace contextRef="#ctx0" brushRef="#br0" timeOffset="72133.95">12000 8485 1798 0,'0'0'-68'16,"0"-20"12"-16,0 20 26 0,-4-16 26 0,4 16 19 15,0-12 20-15,0 12 10 0,0 0 5 16,0-15 8-16,0 15 0 0,0 0-6 15,0 0-6-15,0 0-2 0,0 0 19 0,0 0 18 16,0 0 8-16,0 0 9 0,-6 63 6 16,-2-22 0-16,-9 16 3 0,1 8 5 15,-1 5-5-15,-5 5 12 0,1 4 0 0,-4 9-11 16,0 9 27-16,-4 28 8 0,0 4 0 16,-6 6-6-16,6 0-4 0,-4-1-5 0,4 7-8 15,-2 1-2-15,2 6-3 0,-4-4 3 16,7-3 0-16,-5-2 3 0,6-5-5 0,0 2-1 15,0-8 2-15,6 1-6 0,-3-3-2 16,9-23-11-16,-5-2-11 0,3-4-7 16,1-7-7-16,2-6-5 0,-1-7-9 0,1-6-3 15,3-5-11-15,-3-3 5 0,2-9-6 16,3-9-2-16,-1-11-6 0,4-3-7 0,-2-5-1 16,2-5 1-16,0 0-3 0,0-5-8 15,1-2 3-15,3-5-18 0,-4-5-40 0,4-4-55 16,0 0-61-16,0 0-61 0,-14-17-68 15,14 2-85-15,-4-5-94 0,0-7-182 0,4-5 23 16,-3-8 91-16,3-2-439 0,0-2-445 16</inkml:trace>
  <inkml:trace contextRef="#ctx0" brushRef="#br0" timeOffset="73925.11">12025 9579 2663 0,'0'0'105'0,"-8"-9"11"16,8 9-23-16,0 0 13 0,0 0-3 15,-6-8 9-15,6 8-26 0,0 0 13 0,0 0 15 16,0 0 21-16,0 0 25 0,0 0 13 16,31-5-4-16,-11 5 4 0,1 0-1 15,4-1 16-15,4-1 4 0,2 1-28 0,-2 0 1 16,0 1-22-16,-3 0-5 0,-5-3-13 16,4 3-14-16,-7 0-11 0,-1 3-10 0,-2-3-9 15,-1 0-11-15,-14 0 1 0,21 1-11 0,-21-1-7 16,20 0-2-16,-20 0-6 0,17 0-1 15,-17 0-7-15,0 0-6 0,18-1-9 16,-11 1-34-16,-7 0-45 0,0 0-62 0,14 0-73 16,-14 0-72-16,8 0-70 0,-8 0-73 15,0 0-63-15,0 0-216 0,13 1 41 0,-13-1 55 16,0 0-357-16,0 0-426 0</inkml:trace>
  <inkml:trace contextRef="#ctx0" brushRef="#br0" timeOffset="74451">12804 9308 2478 0,'-4'-9'-74'0,"4"9"31"0,0 0 16 0,-10-10 21 16,10 10 16-16,0 0 15 0,0 0 19 15,-4-8 11-15,4 8 5 0,0 0 1 0,0 0-2 16,0 0-6-16,0 0 17 0,0 0 19 16,0 0 12-16,0 0 11 0,0 0-16 15,0 0 7-15,-15 28 33 0,9-13 6 0,-2 2 8 16,1 4-3-16,1 1-5 0,-6 1-2 15,2 3-4-15,-1-3-11 0,-1 2-10 0,-1 0-11 16,5 0-10-16,-2-2-8 0,2 2-8 16,-1-4-7-16,1 3-6 0,0-7-8 0,4 0-20 15,-1-1-57-15,3-2-94 0,-4-2-98 16,2-1-112-16,4-2-112 0,0-9-198 16,0 13 35-16,0-13 84 0,0 0-246 0,12 8-251 15</inkml:trace>
  <inkml:trace contextRef="#ctx0" brushRef="#br0" timeOffset="74635.91">12943 9633 2356 0,'4'-9'108'16,"4"1"8"-16,-8 8 2 0,4-12 6 16,-4 12-15-16,8-8 1 0,-8 8 4 0,0 0-7 15,5-10-11-15,-5 10-8 0,0 0-8 16,4-9-21-16,-4 9-44 0,8-6-58 15,-8 6-67-15,6-2-67 0,-6 2-59 0,8-4-124 16,-8 4-146-16,11-3 26 0,-11 3-94 16,14-1-76-16</inkml:trace>
  <inkml:trace contextRef="#ctx0" brushRef="#br0" timeOffset="75100.49">13540 9293 1647 0,'0'0'54'0,"0"0"14"15,0 0 13-15,0 0 7 0,0 0 6 16,0 0 8-16,0 0 6 0,0 0 3 16,0 0-2-16,0 0-5 0,0 0-5 0,0 0 0 15,0 0 9-15,0 0 5 0,0 0 4 16,10-12-20-16,-10 12 8 0,21 0-5 0,-9 0 5 15,-12 0-2-15,25 0-2 0,-7 0-5 16,-7-1-6-16,7 1-7 0,-1-2-9 0,-1 2-5 16,1-2-5-16,0 0-8 0,3 1-6 15,-3-1-6-15,-3 1-8 0,1-1-22 16,-15 2-49-16,22-1-46 0,-13 1-50 0,-9 0-69 16,8 3-72-16,-8-3-57 0,0 0-154 15,0 0-47-15,0 0 31 0,0 0-123 0,-29 11-121 16</inkml:trace>
  <inkml:trace contextRef="#ctx0" brushRef="#br0" timeOffset="75454.92">13629 9343 1766 0,'0'0'46'0,"0"0"13"0,-13-4 6 15,13 4 0-15,0 0 4 0,0 0 15 16,-20 2 15-16,20-2 13 0,-17 5 10 0,17-5 3 15,-17 8 1-15,9-2 6 0,0 1-29 16,-2 0-1-16,3 3-1 0,-1-2-3 16,-2 0-5-16,6 4 0 0,4-12-1 0,-4 22 2 15,8-9 0-15,0 0-1 0,6 2 2 16,2-2 9-16,3 5 10 0,2-3 12 16,1 1 2-16,-3 1 21 0,-1-2 5 0,0-1 10 15,-7-1 2-15,5-2 14 0,-6 2-2 0,-2-1 19 16,-1 1 3-16,-6-1-3 0,-1 1-11 15,-10 3-9-15,-1 0-15 0,-7-1-16 16,-5 2-13-16,0-2-10 0,2-5-13 0,-2 3-12 16,2-5-9-16,-1 1-9 0,1-2-8 15,4-4-12-15,3 0-41 0,-1-3-88 0,5-1-88 16,3-3-106-16,3 0-88 0,-2-2-92 0,10 6-80 16,0-13-250-16,0 13 47 0,0-11 71 15,0 11-529-15,0 0-648 0</inkml:trace>
  <inkml:trace contextRef="#ctx0" brushRef="#br0" timeOffset="76686">11978 10671 2998 0,'0'0'-121'0,"-4"-13"23"16,4 13 32-16,0 0 23 0,0 0 23 0,0-15 22 16,0 15 18-16,0 0 14 0,0 0 13 15,0 0 12-15,0 0 24 0,0 0 37 0,0 0 11 16,12-7 6-16,-12 7 1 0,25 5-2 15,-7-1-8-15,-1-2-6 0,4 3-13 16,-1-3-8-16,-3 2-14 0,5-2-6 0,-1 1-7 16,-4 2-7-16,3-4-16 0,-7 1-66 15,5 1-63-15,-3-1-87 0,7 1-107 16,-9-3-138-16,7 0-186 0,-7 0 69 0,5 0-260 16,-1-2-276-16</inkml:trace>
  <inkml:trace contextRef="#ctx0" brushRef="#br0" timeOffset="77070.05">12722 10583 2325 0,'-11'-4'23'0,"-1"0"3"0,12 4 9 16,-17-5 13-16,17 5 12 0,-22 0 10 15,22 0 11-15,-25 3-1 0,16 0 3 0,-7 1-2 16,3 2-2-16,5 1-1 0,-6 3 6 15,3 2-8-15,3 1 4 0,-2-2-10 16,2 2 6-16,5-1 3 0,-1 1 5 0,4 2 8 16,0-15-3-16,7 25 5 0,1-15-8 15,6 2-2-15,1-4-24 0,7 0-3 16,-5-3-1-16,8-1 5 0,0-3 7 0,1 1 3 16,-5-2 6-16,4-2 5 0,-4 1 6 15,1-5 2-15,-5 3-2 0,-1-5 1 0,-3-2-7 16,-1 0-8-16,-4-1-7 0,-6-1-6 15,-2 1-6-15,0 11-6 0,-4-20-8 0,-6 10-3 16,2 1-5-16,-5 2-2 0,5 1-6 16,-6 4-1-16,14 2-23 0,-17-6-61 15,17 6-85-15,-16 1-80 0,16-1-93 0,-9 5-94 16,9-5-254-16,0 12 43 0,0-12 80 16,0 0-321-16,17 18-347 0</inkml:trace>
  <inkml:trace contextRef="#ctx0" brushRef="#br0" timeOffset="77245.17">13224 10680 2316 0,'8'-6'33'0,"-2"0"13"0,-6 6 4 15,12-9 5-15,-12 9 4 0,0 0 7 16,7-11 4-16,-7 11 8 0,0 0-4 16,6-5-7-16,-6 5-5 0,0 0-9 0,0 0-4 15,0 0-11-15,0 0-30 0,0 0-49 16,0 0-63-16,0 0-76 0,0 0-89 15,8-4-214-15,-8 4 34 0,0 0-95 0,0 0-46 16</inkml:trace>
  <inkml:trace contextRef="#ctx0" brushRef="#br0" timeOffset="77537.88">13616 10456 1543 0,'0'0'93'0,"0"0"3"0,0-20-10 16,0 20-8-16,0 0-6 0,0 0 28 0,0 0 18 15,0 0 20-15,0 0 18 0,0 0 22 16,6 58-12-16,-2-38 18 0,-4 1 9 0,7 6 4 16,-3-3-2-16,2-2-4 0,-6 0-7 15,4 0-9-15,-4-3-12 0,0 3-13 16,-2-4-15-16,-2 1-12 0,-4 0-5 0,1-3-17 15,-3 1-9-15,-2-4-11 0,4 0-22 16,-5-5-81-16,5-3-100 0,-2-3-95 16,10-2-100-16,-13-7-71 0,5-1-215 0,0-6-5 15,5-1 83-15,-1-6-279 0,4 2-291 16</inkml:trace>
  <inkml:trace contextRef="#ctx0" brushRef="#br0" timeOffset="77703.96">13662 10406 2366 0,'12'-13'66'0,"-2"5"3"0,3-1 11 0,-5 3 20 15,6 2 12-15,-3-1 17 0,3 2-9 16,-3 1-5-16,7-2 5 0,5-1-12 0,-2 1 2 16,1 0-22-16,3-2-6 0,0 2-10 15,4-2-6-15,-2 2-31 0,-1-1-51 0,-1 1-55 16,-4 0-64-16,-2 1-80 0,-5 1-67 16,0-2-164-16,-3 4-82 0,-11 0 69 15,0 0-115-15,0 0-74 0</inkml:trace>
  <inkml:trace contextRef="#ctx0" brushRef="#br0" timeOffset="78605.53">12378 11480 1497 0,'-12'-4'9'0,"12"4"35"16,-14-4 19-16,14 4 15 0,-4-8 12 0,4 8 12 15,0 0 16-15,0-19 12 0,0 19 16 16,14-16 31-16,-6 7 11 0,3 2 0 16,3-2-16-16,3 1-1 0,3 1-6 0,-3 2-8 15,1 0-14-15,-1 3-10 0,-5 2-3 16,-12 0-6-16,25 5-3 0,-15 1-5 0,-3 2-7 16,-3 1-5-16,0 5-8 0,-4-1-8 15,-8 3-8-15,5 3-8 0,-7 2-6 0,-2-1-9 16,-1 2-2-16,1-3-7 0,-2 1-4 15,3-1-3-15,1-4-5 0,2-1-5 16,1-2-3-16,3 0 1 0,4-12-5 0,4 17 2 16,-4-17-3-16,11 17-1 0,7-9-2 15,-5-1 1-15,7 1 9 0,-3 1 10 16,4-1 4-16,-3 0 8 0,3 4 7 0,-1 1 14 16,-3 0 13-16,-5-1 14 0,-3 4 19 15,-1 0 10-15,-4-2 21 0,-8 0 0 0,0 4 5 16,-4-1 0-16,1-2-5 0,-11 2-7 15,1 0-13-15,-5-2-10 0,1 0-14 0,-8-3-7 16,4-3-11-16,0-1-5 0,3-4-11 16,1 0-6-16,-4-5-7 0,4-4-8 15,-5-6-9-15,7-5-16 0,2-2-21 0,-1 0-32 16,6 0-41-16,7-2-55 0,1 4-63 16,0-1-66-16,4 0-62 0,4 3-52 15,0 0-56-15,5 3-62 0,-1-4-59 0,4 5-198 16,5-2 64-16,-3 4 78 0,3 1-477 15,3 1-546-15</inkml:trace>
  <inkml:trace contextRef="#ctx0" brushRef="#br0" timeOffset="78775.92">12909 11804 3070 0,'17'-2'32'0,"-17"2"7"0,0 0 4 15,15-8 5-15,-15 8 2 0,10-6 6 16,-10 6-8-16,8-7-2 0,-8 7-6 15,8-9-3-15,-8 9-3 0,0 0-32 0,9-9-62 16,-9 9-81-16,4-5-102 0,-4 5-173 16,4-7-75-16,-4 7 48 0,0 0-153 15,18-9-95-15</inkml:trace>
  <inkml:trace contextRef="#ctx0" brushRef="#br0" timeOffset="79104.94">13333 11666 1931 0,'0'0'141'0,"-16"-21"-1"16,16 21 5-16,-11-7 8 0,11 7 10 16,-18 0 34-16,18 0 5 0,-21 4 4 0,7 1-1 15,3 1-5-15,-1 7-6 0,3-2-6 16,1 6-7-16,4-1-6 0,-2 3-10 16,12 2-6-16,-2-1-4 0,7 1-7 0,15 1-6 15,-1 0-7-15,17 2-7 0,1-2-2 16,2-6 0-16,-10-8-8 0,1 1 10 0,-5-6-5 15,-9 2-6-15,3-5-7 0,-4 0-11 16,-1-5-8-16,-7 0-11 0,-5-3-5 16,0-4-14-16,-6 1-4 0,-4-3-6 0,-6-1-9 15,-4-1-5-15,-1 1-7 0,-7 0-14 16,-1 3-35-16,0-1-60 0,-5 0-70 16,1 2-72-16,2 2-67 0,-2-1-74 0,5 4-88 15,-5-2-90-15,4 6-167 0,3-5 69 16,3 2-548-16,1 2-651 0</inkml:trace>
  <inkml:trace contextRef="#ctx0" brushRef="#br0" timeOffset="105130.92">14345 9081 582 0,'-16'2'107'15,"16"-2"-34"-15,0 0-2 0,0 0-10 0,-17-2 6 16,17 2 7-16,0 0 2 0,0 0 1 16,-22-4 15-16,22 4 2 0,0 0 7 15,-13-3 3-15,13 3-1 0,0 0 5 0,-16-3 0 16,16 3 3-16,0 0 0 0,0 0-2 16,0 0-3-16,-11-3-7 0,11 3-25 15,0 0-2-15,0 0 4 0,0 0 2 0,0 0 0 16,0 0-4-16,40 6 2 0,-22-6-2 15,-3 2 6-15,7 0-11 0,-1 1 16 16,4-1-2-16,0-1-2 0,2 0-4 0,-1-1-7 16,6 1-1-16,-2-1-29 0,4 0 4 15,-1 0-1-15,-4-1-1 0,4 1-4 0,-5-1-6 16,-3 1 2-16,-2 0-1 0,-6 0-7 16,1-1 1-16,-1 1-2 0,-1 0 2 15,-16 0 2-15,25 0 3 0,-15 1 1 0,-10-1-1 16,15 0-4-16,-15 0 5 0,10 5-3 15,-10-5-1-15,0 0-2 0,0 0-3 0,2 10-1 16,-2-10 1-16,0 0-4 0,0 0 6 16,-10 24-6-16,10-24 0 0,-10 17-1 0,7-4-2 15,-3 0 0-15,-2 3-1 0,0-1 0 16,-1 4 0-16,1 3-3 0,-2 3 2 16,2 1 16-16,-3 8 2 0,1-1-2 15,-2 4 0-15,1 0 0 0,-7 11-2 0,5 0 0 16,-1-7-1-16,-1 7 0 0,-3-1 0 15,7-7-1-15,-3-8 0 0,2 3-1 0,1 0 0 16,-3 0 5-16,5 0 0 0,-7-1 1 16,6 1-2-16,-1 0-4 0,-1-2-2 0,-1-2 0 15,5 4 0-15,-6-2-4 0,5 2 2 16,-3 0-2-16,2-2-1 0,-5 1 2 0,3 16-2 16,-1-8-2-16,1-6-1 0,-6 12 1 15,7-9-2-15,-3-2 0 0,5-3-2 0,-7 1-1 16,4 2 0-16,-5 6 1 0,0-5-1 15,7-5 0-15,-2-3-1 0,1 0 1 0,1-4-2 16,0-1 2-16,1 2-2 0,-1-5-1 16,2 3-1-16,0 0 1 0,-1-2 1 15,3-1 0-15,0-1-1 0,0-1-3 0,-2-1 4 16,1 2-2-16,1-3 1 0,-2 2-2 16,0 0 2-16,1-1-5 0,1-2 2 15,-2 1 0-15,2 1 2 0,0-2-1 0,-3 0 0 16,5 2 0-16,0-1 0 0,0-2-1 15,-2-1 0-15,2 4 0 0,1-6 3 0,3 2-2 16,-4-1 0-16,2 1 1 0,-2 0 3 16,2 0-5-16,-4 2 0 0,2-1 4 0,0 2-2 15,1-1 0-15,-3-2 0 0,2 1 1 16,-4 2 0-16,4-3 0 0,0 0 2 16,2 0 0-16,-3-2-1 0,3 1-2 0,-2-1 3 15,0 0-2-15,0-1-4 0,2-3 2 16,0 3-5-16,2-1 6 0,-4 2-1 15,2-4 3-15,-2 2-3 0,4 1 3 0,-3-2 0 16,3 4-1-16,-4-2 2 0,0 0-1 16,4 1 2-16,-4-2-2 0,2 2-1 0,-2 0 0 15,0-1-1-15,0 1-4 0,1-2 3 0,-1 1 3 16,4-1-2-16,-4-1-1 0,2 1-3 16,0-2 3-16,-4 1-2 0,6-1 1 15,-4-1 1-15,4 2 4 0,0-10 1 0,0 18 0 16,-4-7 0-16,4-2 4 0,0-1-5 15,0-8 4-15,-2 18 2 0,2-9-7 0,0-9 1 16,0 15 0-16,0-6-1 0,-2 0-2 16,2-9-6-16,0 17 5 0,-2-9-1 0,2-8 2 15,0 16 0-15,0-7-1 0,0-9 3 16,0 17-4-16,0-17 4 0,-1 15 1 16,1-6 1-16,-2-1-1 0,2-8 3 0,0 17-3 15,0-9 1-15,0-8 0 0,-2 14-3 16,2-5 2-16,0-9-1 0,0 13-3 0,0-13 1 15,0 15-2-15,0-15 0 0,0 11 1 16,0-11-1-16,0 12-1 0,0-12 1 0,0 11 0 16,0-11 0-16,0 0 0 0,-2 13 1 15,2-13-4-15,0 0 1 0,0 11 1 16,0-11-2-16,0 0-1 0,0 9 2 0,0-9-9 16,0 0 9-16,0 0-4 0,0 0 4 15,0 10-12-15,0-10 16 0,0 0-11 16,0 0 11-16,0 0 0 0,0 0-1 0,0 0 1 15,0 0-2-15,0 0 0 0,0 0 4 0,-8 14-5 16,8-14 6-16,0 0-7 0,-8 3 10 16,8-3-3-16,0 0 4 0,-13 4 9 0,13-4 2 15,0 0-5-15,-18 5 1 0,18-5-2 16,-11 1 3-16,11-1-7 0,0 0-17 16,-18 4 0-16,18-4 5 0,-11 2 4 0,11-2-9 15,-8 4 7-15,8-4-9 0,-10 3 6 16,10-3 1-16,-12 2 5 0,12-2 3 0,-13 4 0 15,5-3-2-15,-2 0 3 0,-1 0-1 16,3 1 5-16,-5-1 3 0,1 1-2 16,-6-2 0-16,5 0 1 0,-3 3-6 0,-1-1 1 15,-1-2 1-15,3 2-5 0,-4 1 1 16,-3-2-4-16,3 1-1 0,-2-1-3 0,-1 1 4 16,1 2 3-16,0-2-8 0,1-1 0 15,-1 2-13-15,7-2-30 0,-1 0-45 0,1-2-69 16,1 1-84-16,1 0-63 0,12 0-81 15,-10-1-69-15,10 1-110 0,0 0-124 0,-7-8 29 16,7 8-545-16,0 0-667 0</inkml:trace>
  <inkml:trace contextRef="#ctx0" brushRef="#br0" timeOffset="110186.97">16399 9592 3124 0,'-12'-9'-130'0,"12"9"40"0,0 0 28 16,0 0 23-16,0 0 23 0,-10-6 24 15,10 6 22-15,0 0 19 0,0 0 41 0,0 0 4 16,0 0 2-16,0 0 2 0,0 0-27 16,0 0-2-16,0 0 4 0,0 0 11 15,0 0 19-15,0 0 2 0,0 0-1 0,0 0-3 16,0 0-7-16,39 10 1 0,-27-7-7 16,-1-1-1-16,-11-2-4 0,24 5-4 0,-13-2-6 15,3-1-4-15,-14-2-6 0,19 1-3 16,-9 0-8-16,-10-1-3 0,19 1-6 15,-19-1-2-15,16 2-5 0,-16-2-3 0,17 2-4 16,-17-2-24-16,10 0-34 0,-10 0-38 16,0 0-44-16,15 2-34 0,-15-2-42 15,0 0-43-15,10-2-53 0,-10 2-21 0,0 0-43 16,10-5-125-16,-10 5-66 0,0 0 28 16,0 0-109-16,0 0-116 0</inkml:trace>
  <inkml:trace contextRef="#ctx0" brushRef="#br0" timeOffset="110995.62">16916 9461 1590 0,'0'0'-25'0,"0"0"18"0,-2-17 12 16,2 17 21-16,0 0 29 0,0-16 23 15,0 16 17-15,0 0 14 0,0 0 8 0,0-14 2 16,0 14-1-16,0 0-3 0,0 0-9 15,0 0-9-15,0 0 13 0,0 0 23 16,0 0 30-16,0 0 1 0,0 0 1 0,-11 33-5 16,7-15-2-16,-2 1-3 0,0 3-10 15,0 1-10-15,0 1-11 0,-1 0-9 0,-1-1-11 16,0 1-9-16,2-1-7 0,-1 0-9 16,-1-5-9-16,4 3-5 0,-2-4-7 15,0 0-19-15,4-4-53 0,-1 0-84 0,1-2-69 16,0-2-92-16,2-9-94 0,0 12-174 15,0-12-78-15,0 0 46 0,0 0-237 0,0 0-285 16</inkml:trace>
  <inkml:trace contextRef="#ctx0" brushRef="#br0" timeOffset="111144.99">16959 9715 2344 0,'4'-6'16'0,"-4"6"14"0,7-11 13 0,-7 11 4 16,0 0 2-16,4-12-6 0,-4 12-5 15,0 0-4-15,6-10-3 0,-6 10-35 16,0 0-63-16,8-9-82 0,-8 9-98 0,6-7-229 16,-1 2-113-16,-5 5-90 0</inkml:trace>
  <inkml:trace contextRef="#ctx0" brushRef="#br0" timeOffset="111452.93">17467 9414 1785 0,'0'0'58'0,"-12"-8"9"0,12 8 11 16,-18 0 15-16,18 0 13 0,-23 6 7 16,12-1 11-16,1 5-1 0,-2 3 12 15,5 2 6-15,1 1-8 0,0 3-11 0,4 2 8 16,4 1-7-16,0 1-10 0,0 0-3 15,0 0-6-15,2-1-9 0,-2 0-8 0,-1-1-5 16,-2 0-5-16,-1 0-9 0,-4 0-6 16,-2-2-5-16,-2-4-17 0,1 0-49 0,-5-5-58 15,4-3-67-15,-1-4-65 0,1-3-62 16,10 0-38-16,-19-12-118 0,9 2-116 0,6-3 25 16,-2-2-104-16,4-3-111 0</inkml:trace>
  <inkml:trace contextRef="#ctx0" brushRef="#br0" timeOffset="111620.3">17381 9433 1706 0,'20'-16'32'16,"-5"0"21"-16,-1 3 22 0,3 2 25 16,-3 1 22-16,1 0 17 0,3 0 16 15,-1 2 3-15,6-4 2 0,-1 2-9 0,1 1-11 16,-4 1-14-16,1 1-12 0,-1 1-12 16,-2 0-4-16,3 3-17 0,-5-1-44 0,-1 3-50 15,1 1-55-15,-15 0-62 0,28 3-82 16,-19 1-71-16,1 0-186 0,-2 3-44 15,-1 1-120-15,1 1-131 0</inkml:trace>
  <inkml:trace contextRef="#ctx0" brushRef="#br0" timeOffset="112021.9">17889 9470 1795 0,'0'0'97'0,"0"0"15"0,0 0 10 0,0 0 4 16,0 0-1-16,0 0 2 0,0 0-2 0,0 0 32 15,14 1 31-15,-14-1-1 0,7 13-10 16,-3-4-14-16,4 3-10 0,0 1-9 16,-1 2-10-16,3 0-12 0,0 2-10 0,0-1-10 15,5 2-10-15,-3-1-7 0,3 0-9 16,-3-4-6-16,-1-1-6 0,1-2-7 0,-2 1-3 16,-1-4-1-16,1 0-7 0,-4-4 0 15,4-1-6-15,-10-2-3 0,11-2 2 16,-11 2 2-16,10-10 0 0,-6 3 0 0,-4 7 3 15,4-19-2-15,-2 8 4 0,-2 11 4 16,0-17 0-16,0 17 0 0,-4-16-3 0,4 16-6 16,-4-14-1-16,4 14-6 0,-12-6 2 15,12 6 4-15,-19 1 0 0,19-1 1 0,-25 10 2 16,11-2-2-16,-1 2-1 0,-3 4-4 16,-1 1-3-16,1 2-3 0,-1 2-3 15,1 0 0-15,3 2-4 0,-1-1 2 0,3-1-8 16,1-2-40-16,3-2-78 0,3-1-91 0,2-2-83 15,0 0-91-15,4-4-87 0,0-8-127 16,4 10-51-16,4-7 22 0,-8-3-365 16,23-2-451-16</inkml:trace>
  <inkml:trace contextRef="#ctx0" brushRef="#br0" timeOffset="112354.36">18561 9464 2858 0,'0'0'0'0,"-7"-18"21"0,-3 12 29 16,10 6 19-16,-23-3 21 0,11 2 12 16,12 1-15-16,-29 3 10 0,14 0-1 0,1 2-4 15,2 1 10-15,-1 4-2 0,3 0-13 16,0 3-5-16,5-2-9 0,-1 2-3 16,6 0 0-16,0-13-5 0,4 26-1 0,3-11-2 15,5-2-3-15,0 0-3 0,5-4 1 16,1-1 4-16,-1 0 6 0,-2-5 4 0,1 1 4 15,-2-2 9-15,-1-4 4 0,-13 2-4 16,21-7-6-16,-11-1-7 0,-6 0-8 0,0-2-7 16,-2-3-5-16,-2 13-7 0,-2-23-3 15,-2 11-5-15,0 2-5 0,4 10-6 16,-10-21-33-16,7 12-50 0,3 9-68 0,-6-15-75 16,6 9-69-16,0 6-60 0,0 0-41 15,2-11-97-15,-2 11-147 0,11-5 32 16,-3 4-269-16,-8 1-337 0</inkml:trace>
  <inkml:trace contextRef="#ctx0" brushRef="#br0" timeOffset="112457.57">18682 9460 2275 0,'0'0'4'0,"13"-4"21"0,-13 4 13 0,0 0 15 15,14-1 7-15,-14 1-3 0,0 0-6 0,0 0-4 16,0 0-5-16,9-7-2 0,-9 7-23 16,0 0-62-16,0 0-84 0,6-2-85 15,-6 2-207-15,0 0-225 0,12-4-144 0</inkml:trace>
  <inkml:trace contextRef="#ctx0" brushRef="#br0" timeOffset="112790.37">19209 9217 1974 0,'4'-9'82'16,"-4"9"21"-16,2-11 8 0,-2 11 16 15,0 0 34-15,0 0 22 0,0 0-6 0,-30-1 8 16,30 1 10-16,-23 14-3 0,8-4-11 15,-3 6-5-15,1 0-11 0,-1 2 7 16,5 3-13-16,-1 1-11 0,3 4-11 0,1-1-10 16,6 3-2-16,2-6-14 0,4 1-11 15,4 3-7-15,2-5-7 0,-1-2-11 0,3-2 2 16,2-4-1-16,-3 0 0 0,-1-5 3 16,0 0 2-16,-2-5-6 0,-6-3-7 0,0 0-7 15,0 0-9-15,0 0-22 0,0 0-6 16,0 0-1-16,-18-26-3 0,5 18-4 0,-1 0-8 15,-1-1-45-15,-1 1-71 0,3 1-84 16,3 2-86-16,-2 1-101 0,3-2-110 0,5 2-218 16,4 4 61-16,-8-5 90 0,8 5-369 15,0 0-405-15</inkml:trace>
  <inkml:trace contextRef="#ctx0" brushRef="#br0" timeOffset="113122">19684 9458 2401 0,'-6'-10'-55'0,"6"10"39"0,0 0 26 16,-8-9 17-16,8 9 30 0,0 0 25 15,-4-11 20-15,4 11 19 0,0 0 12 0,0 0 5 16,0 0 26-16,0 0 12 0,0 0 6 16,23-4 3-16,-23 4-5 0,27 0-11 15,-11-1-16-15,-1 1-10 0,3-1-18 0,-1 1 6 16,-1-2-13-16,-1 0-12 0,-1 2-17 16,3-1-43-16,-17 1-55 0,26-3-68 0,-15 1-73 15,-1-1-64-15,1 0-71 0,-3-2-58 16,-4 1-109-16,-4 4-150 0,10-10 63 15,-10 10-242-15,0-11-270 0</inkml:trace>
  <inkml:trace contextRef="#ctx0" brushRef="#br0" timeOffset="113321.99">19873 9308 2011 0,'0'0'-34'16,"-7"-8"43"-16,7 8 37 0,0 0 22 16,-12-7 20-16,12 7 14 0,0 0 25 0,-10-4 29 15,10 4 34-15,0 0-9 0,0 0 7 16,-19 17 1-16,11-7-3 0,4-1-1 0,-1 5-6 15,-3 1-10-15,2 2 3 0,0-1-15 16,0 1-13-16,1 1-17 0,1-1-10 16,-2 0-12-16,2 0-10 0,-2 0-9 0,4-2-36 15,-2-2-75-15,2 2-98 0,0-2-103 16,2-2-112-16,-1-3-150 0,2 1-143 0,-1 0 43 16,0-9-322-16,10 9-390 0</inkml:trace>
  <inkml:trace contextRef="#ctx0" brushRef="#br0" timeOffset="114408.51">20443 9323 2468 0,'0'0'-31'0,"0"0"25"0,0 0 16 0,0 0 16 16,0 0 13-16,0 0 9 0,0 0 12 15,0 0 8-15,0 0 6 0,0 0 43 0,0 0 5 16,0 0 10-16,0 0-20 0,0 0 3 16,0 0 1-16,0 0 0 0,25 4-10 0,-11-2-4 15,-1-2-10-15,3 1-10 0,1-1-6 16,-1 0-8-16,-2 0-2 0,-14 0-8 15,29-1-21-15,-16 1-43 0,-1 0-50 0,-1 0-59 16,-1-2-67-16,0 4-71 0,-10-2-66 16,17-4-153-16,-5 3-81 0,-2 0 68 15,3-1-138-15,-13 2-122 0</inkml:trace>
  <inkml:trace contextRef="#ctx0" brushRef="#br0" timeOffset="114723.5">20937 9246 1833 0,'2'-10'58'0,"-2"10"8"15,0 0 18-15,0 0 22 0,-11-16 10 16,11 16 10-16,-16-3 11 0,16 3 29 16,-19 1 6-16,19-1-5 0,-25 6-24 0,13-1-10 15,0 2-10-15,3 0-3 0,-1 3-9 16,2 0-1-16,0 0 0 0,8 3-1 16,0-13-4-16,0 22-9 0,8-8-5 0,2-2-7 15,2 0-7-15,3-2 10 0,1-1-3 16,-3-2 4-16,3 1 2 0,-3-4-2 15,-1-2 1-15,-12-2 2 0,23 0-5 0,-11-2 1 16,-12 2-4-16,17-8-10 0,-9 3-7 16,-2-3-5-16,-6 8-8 0,4-13-7 0,-4 13-6 15,0 0-2-15,-4-20-6 0,4 20-4 0,-4-9-22 16,0 2-48-16,4 7-63 0,0 0-68 16,-6-9-61-16,6 9-53 0,0 0-57 15,0 0-38-15,0 0-104 0,0 0-130 0,10-10 34 16,-10 10-271-16,15-6-338 0</inkml:trace>
  <inkml:trace contextRef="#ctx0" brushRef="#br0" timeOffset="114885.93">21174 9238 2217 0,'9'-5'-13'0,"-1"1"32"0,-8 4 21 16,10-8 32-16,-10 8 23 0,0 0 2 0,10-8 16 16,-10 8-11-16,0 0-11 0,0 0-8 15,3-8-7-15,-3 8-7 0,0 0-7 0,0 0-9 16,0 0-3-16,0 0-31 0,0 0-47 15,0 0-52-15,0 0-69 0,-25 19-69 16,25-19-144-16,-2 7-141 0,2-7-145 0,0 0-145 16</inkml:trace>
  <inkml:trace contextRef="#ctx0" brushRef="#br0" timeOffset="115190.95">21430 9139 1789 0,'0'0'13'0,"-4"-15"17"16,4 15 18-16,-2-12 22 0,2 12 18 16,0 0 8-16,-6-15 5 0,6 15-9 0,0 0 0 15,0 0 16-15,0 0 18 0,0 0 32 16,0 0-4-16,0 0 1 0,0 0 3 0,25 39 2 16,-15-23-14-16,0 0 8 0,1 6 2 15,1-2-4-15,-4 1-4 0,-1-2-5 16,-1 1-10-16,0-1-10 0,-6 0-8 0,2-3-11 15,-4 3-8-15,-2-2-8 0,0-1-11 16,-2-2-2-16,2-2-10 0,-1 0-13 0,-1-3-61 16,6-9-88-16,-8 7-79 0,8-7-82 15,0 0-78-15,0 0-53 0,0 0-153 0,-8-23-49 16,8 11 37-16,0 1-233 0,2-2-275 16</inkml:trace>
  <inkml:trace contextRef="#ctx0" brushRef="#br0" timeOffset="115347.97">21559 9153 2149 0,'6'-9'-22'0,"2"2"37"0,-8 7 32 0,8-13 28 16,-8 13 22-16,9-12 13 0,-1 7 7 16,2-3 8-16,3 3 30 0,7-3-6 15,-1 3-11-15,1 0-10 0,1-2-17 0,0 4-11 16,-1-2-7-16,1 2-18 0,-4 2-43 16,-1-1-62-16,-1 0-67 0,1 2-84 0,-3 0-79 15,-1-2-159-15,-2 2-111 0,-1 2 61 16,-9-2-112-16,18 2-82 0</inkml:trace>
  <inkml:trace contextRef="#ctx0" brushRef="#br0" timeOffset="115824.91">22023 9089 1745 0,'0'0'69'0,"0"0"6"0,7-8 8 0,-7 8 17 16,10-5 7-16,-10 5 12 0,16-3 4 16,-16 3 29-16,19 0 5 0,-19 0-2 15,27 4-6-15,-13 0-10 0,-3 1-3 0,3 2-9 16,-1-1-8-16,3 4-6 0,-5 0-13 16,3-2-7-16,-2 1-5 0,-1-1-8 0,-1 0-10 15,0-1-6-15,-1 0-5 0,-1-3-7 16,-8-4-2-16,12 12-3 0,-6-9-1 15,-6-3 5-15,9 6-20 0,-9-6 0 0,0 0-10 16,0 0 3-16,0 0-3 0,18-13 4 16,-18 13 3-16,4-11 4 0,-4 11 1 0,5-15 7 15,-5 15 11-15,2-16 11 0,-2 16 11 16,0-15 2-16,0 15 1 0,0 0-4 16,0-17 1-16,0 17-6 0,0 0-3 0,-7-11-2 15,7 11 3-15,-14-2-4 0,14 2-2 16,0 0 1-16,-27 8-1 0,17 0-5 0,-1-3 11 15,-3 6 2-15,0-3-11 0,1 3-2 16,-3 0-6-16,3 3-3 0,-1-3-11 0,1 2 3 16,1 0-13-16,0-1-41 0,3 1-67 15,1-4-84-15,4 3-70 0,-2-3-87 16,4 0-94-16,2-9-122 0,0 12-140 0,0-12 42 16,8 9-417-16,-8-9-529 0</inkml:trace>
  <inkml:trace contextRef="#ctx0" brushRef="#br0" timeOffset="116744.98">22968 8912 2688 0,'0'0'-136'0,"0"0"33"15,8-8 32-15,-8 8 31 0,0 0 32 16,0 0 24-16,0 0 20 0,0 0 4 0,0 0 6 15,0 0 14-15,0 0 13 0,0 0 13 16,0 0 9-16,0 0 10 0,0 0 29 16,-41 24-2-16,28-14 3 0,-1 2-6 0,1 0-3 15,-1 0-5-15,1 3-9 0,1-1-8 16,2 0-5-16,1 0 1 0,3 1-3 0,0-3 0 16,2 1-2-16,4-1 1 0,0-12-5 15,10 23-3-15,-3-15-3 0,5-1-3 16,4 1 0-16,-3-5 1 0,1 2 4 0,1-3-4 15,-1-1 4-15,-14-1 7 0,23-1-3 16,-7-2-4-16,-7-2-8 0,1-2-3 0,-2-2-7 16,1 1-4-16,-5-3-8 0,0-1-3 15,-4 1-12-15,0 11-6 0,0-20-3 16,0 20-1-16,-6-20-7 0,0 14 4 0,6 6-9 16,-11-13-3-16,11 13-20 0,-14-6-39 15,7 4-57-15,7 2-70 0,-14-1-60 0,14 1-67 16,0 0-75-16,-16 3-58 0,16-3-203 15,-5 5-16-15,5-5 89 0,0 0-346 16,0 0-387-16</inkml:trace>
  <inkml:trace contextRef="#ctx0" brushRef="#br0" timeOffset="117314.6">23269 8998 2491 0,'-6'8'23'0,"6"-8"34"15,0 0 33-15,-8 9 41 0,8-9 59 0,0 0 2 16,0 0 5-16,0 0-2 0,0 0-7 15,0 0-14-15,0 0-15 0,0 0-15 0,0 0-17 16,0 0-12-16,0 0-10 0,0 0-11 16,0 0-12-16,0 0-27 0,0 0-51 15,0 0-69-15,0 0-69 0,0 0-95 0,0 0-102 16,0 0-171-16,0 0-95 0,0 0 49 16,0 0-271-16,0 0-305 0</inkml:trace>
  <inkml:trace contextRef="#ctx0" brushRef="#br0" timeOffset="117743.35">23567 8904 2396 0,'6'-13'-8'0,"-2"2"10"0,4-1 24 0,-3 2 20 15,1 2 16-15,4-3 6 0,1 2-4 16,1-1 1-16,4 3-4 0,-1-2-3 0,3 3-6 15,-3 3-5-15,4-4-5 0,1 6-1 16,-3-3-2-16,1 4 7 0,-3 0 0 16,-1 0 15-16,-1 4 31 0,-1-1 0 0,-12-3-4 15,4 10-2-15,-4-10-13 0,-16 18 0 16,3-6-7-16,-9 1-9 0,1 2-3 0,2-3-8 16,-1 1-6-16,7 0 0 0,1-1 1 15,4 1-11-15,3 0 12 0,5 0-13 0,2 0 9 16,1 3-9-16,7-2 13 0,0 2 4 15,1-2 18-15,1-1 20 0,-2 1 15 16,-1-1 12-16,-3-2 4 0,-2-1 3 0,0 2 4 16,-4-12-8-16,-6 22-3 0,-5-10-5 15,-5 0-7-15,-5-1-13 0,-2 1-8 16,-8 0-4-16,-1 1-7 0,0-1-11 0,4-3-3 16,1 3-24-16,-2-3-56 0,0-1-82 15,2 1-91-15,0 0-84 0,2 1-108 0,-4-5-159 16,3 1-104-16,-1-2 38 0,2 0-427 15,4-2-517-15</inkml:trace>
  <inkml:trace contextRef="#ctx0" brushRef="#br0" timeOffset="118343.89">19691 10312 2770 0,'-13'0'-28'0,"13"0"19"0,0 0 11 15,0 0 13-15,0 0 19 0,0 0 25 16,0 0 23-16,0 0 43 0,35-9 6 0,-18 7-12 16,6 2-6-16,1-2-6 0,1 0-5 15,4 0-12-15,-2 2-8 0,-2-2-10 16,2 2-5-16,0-1-28 0,-3 2-54 0,-1-1-60 16,-4 0-71-16,-1 2-83 0,-3-2-62 15,-5 0-194-15,0 2-48 0,-10-2 57 0,0 0-110 16,0 0-86-16</inkml:trace>
  <inkml:trace contextRef="#ctx0" brushRef="#br0" timeOffset="118578.95">19970 10204 1732 0,'-4'-9'58'0,"4"9"14"16,-1-19 29-16,1 19 23 0,-2-11 18 16,2 11 20-16,0 0 30 0,-2-13-2 0,2 13-1 15,0 0 10-15,0 0 21 0,0 0 2 16,0 0-3-16,0 0-1 0,-20 22-15 0,13-12-3 15,1 2-11-15,-2 3 12 0,0 1-16 16,0 0-17-16,1 1-20 0,-1 2-27 16,-2 3-9-16,4-3-15 0,1 0-10 0,-1 0-29 15,2 0-55-15,-2-3-72 0,4-1-90 16,-2 0-72-16,4-2-98 0,0-1-93 0,2-2-250 16,2 1 36-16,0-4 61 0,-4-7-350 15,14 11-405-15</inkml:trace>
  <inkml:trace contextRef="#ctx0" brushRef="#br0" timeOffset="119278.98">20546 10136 2408 0,'0'0'-70'0,"-8"-9"20"16,8 9 22-16,-6-9 43 0,6 9 31 15,-4-11 19-15,4 11 10 0,-1-12 3 0,1 12 1 16,0 0-5-16,9-19-3 0,-1 13-2 16,2 0-2-16,1 3-4 0,7-1-2 15,-3 2-5-15,3 2 2 0,-1-2-3 0,1 4-2 16,-3-2-4-16,1 4-1 0,-3 0 0 15,1 0 19-15,-5 1-5 0,-1 2-9 0,-8-7 5 16,6 13-13-16,-6-13 0 0,-6 18-8 16,6-18-2-16,-12 20 1 0,7-10-9 15,-1 0-1-15,-2-1-6 0,4 0 3 0,4-9-3 16,-9 15-1-16,9-15-1 0,-2 12 3 16,2-12 2-16,0 0 4 0,13 13 9 0,-7-8 8 15,-6-5 0-15,15 8 3 0,-7-3 10 16,2 0-8-16,-2 1 14 0,1 1 20 15,-1 1 3-15,0 1 5 0,-2 3 2 0,-2-3 0 16,-3 1 4-16,-1-10 1 0,-1 23 4 16,-7-11 1-16,-2 3-7 0,0 1-2 0,-5-1-8 15,-4 0-8-15,-5-2 0 0,3 2-8 16,-4-3-12-16,-2-3-2 0,1-3-9 16,-1 1 2-16,2-4-7 0,2-2 9 0,0-1-3 15,-1-3-6-15,3 0-8 0,0-3-26 16,1-2-48-16,3 0-56 0,3 0-58 0,5-2-69 15,1 1-73-15,4 0-86 0,4-1-72 16,8 0-194-16,1-2-3 0,5 3 87 16,7-3-343-16,5 2-389 0</inkml:trace>
  <inkml:trace contextRef="#ctx0" brushRef="#br0" timeOffset="119645.08">20995 10167 2409 0,'26'-7'-12'0,"-9"3"26"0,1 0 9 16,-3 0 17-16,-3 2 23 0,-12 2 19 15,19 2 16-15,-19-2 38 0,21 4 13 0,-9 2-4 16,-2-1 2-16,-3 2 1 0,3-1-3 16,-2 4-12-16,2-1-4 0,-3 0-10 0,3 0-10 15,4 1-10-15,-3-2-8 0,3 3-8 16,-1-2-8-16,3-1-5 0,-3-2-10 16,3 2-3-16,-4-5-7 0,1 1-3 0,1 0-6 15,-1-4-3-15,-13 0-3 0,24 0-3 16,-24 0-7-16,19-5 2 0,-9-1-3 0,-1 0-3 15,-1-2 5-15,-8 8 7 0,8-17 8 16,-6 8 5-16,-2 9 3 0,0-17 2 0,0 17 1 16,-10-14 1-16,10 14 4 0,-15-11 2 15,3 8 4-15,-2 1 8 0,14 2 3 16,-29 2-6-16,12-1-3 0,-1 5 19 0,1-1-9 16,-2 3-7-16,-3 5-4 0,3-3-6 15,-1 3 1-15,3 2-26 0,3-3-6 0,1 1-35 16,3-2-69-16,1 1-91 0,3-2-88 15,2 0-103-15,2-4-107 0,2-6-269 16,6 12 77-16,1-8 86 0,-7-4-424 0,24 1-473 16</inkml:trace>
  <inkml:trace contextRef="#ctx0" brushRef="#br0" timeOffset="119946.97">21794 10104 2908 0,'8'-12'-4'0,"-1"3"27"15,-5 5 23-15,-2 4 16 0,0 0 22 0,0 0 39 16,0 0 14-16,0 0 23 0,-23-7 9 16,23 7-5-16,-23 10-10 0,7-2-2 15,5 2-8-15,-3 2-8 0,4-1-14 0,3 2-3 16,-1-1-5-16,6 1-3 0,2 0-9 16,4 1-5-16,4-2-11 0,5 1-7 15,1-2-6-15,3-2-8 0,1 0-6 0,1-4-3 16,-2 0-2-16,-1-5-1 0,-1 2-1 15,-1-4-6-15,-2-1-1 0,-12 3-9 0,19-12-3 16,-11 4-7-16,-6 0-1 0,-2 8-5 16,0-17 0-16,0 17-9 0,-10-16-23 0,6 8-43 15,-4 0-61-15,3 3-70 0,5 5-67 16,-8-11-79-16,6 5-72 0,2 6-163 16,0 0-100-16,0-13 83 0,0 13-364 0,0 0-426 15</inkml:trace>
  <inkml:trace contextRef="#ctx0" brushRef="#br0" timeOffset="120068.9">22009 10105 2545 0,'0'0'5'0,"0"0"16"0,16-1 5 16,-16 1 6-16,0 0 6 0,0 0-1 0,15-2-1 15,-15 2-4-15,0 0-2 0,0 0-8 16,0 0-51-16,0 0-99 0,8-2-103 16,-8 2-245-16,0 0-191 0,0 0-162 15</inkml:trace>
  <inkml:trace contextRef="#ctx0" brushRef="#br0" timeOffset="120297.13">22461 9847 2047 0,'7'-4'90'0,"-7"4"-6"0,8-6 23 16,-8 6 29-16,0 0 18 0,0 0 50 16,4 23 8-16,-4-10 10 0,-2 3 4 0,-2 3-8 15,0 3-12-15,-5 3-8 0,3 1-28 16,-2 0-13-16,-2 0-13 0,3 0-15 0,-1 2-12 15,0-3-11-15,0-1-21 0,1 1-59 16,-3-2-85-16,2 1-80 0,0-3-98 16,1-3-118-16,-3 0-187 0,0-1-62 0,1-4 52 15,-1 0-315-15,0-1-352 0</inkml:trace>
  <inkml:trace contextRef="#ctx0" brushRef="#br0" timeOffset="122264.45">16186 11318 2285 0,'0'0'-64'0,"0"0"14"0,-16-2 22 15,16 2 15-15,0 0 17 0,0 0 11 16,0 0 11-16,0 0 12 0,-14 0 15 15,14 0 14-15,0 0 7 0,0 0 23 16,0 0 16-16,-7 11 4 0,7-11 39 0,-2 16 2 16,0-4 4-16,-2 2-3 0,0 1-2 15,-2 3 0-15,2 2 0 0,-3-1-4 0,1 2-13 16,4-1-9-16,-8 3-8 0,4 0-14 16,-1-3-8-16,3-2-9 0,0 2-10 15,0-3-7-15,-2 1-9 0,2-3-23 0,0-6-53 16,4 4-49-16,0-5-52 0,0-8-80 15,0 0-74-15,0 0-71 0,0 0-114 0,0 0-144 16,0 0 56-16,8-30-279 0,-4 15-303 16</inkml:trace>
  <inkml:trace contextRef="#ctx0" brushRef="#br0" timeOffset="122448.74">16104 11366 2220 0,'6'-11'-23'0,"-2"0"29"0,2 3 23 0,-6 8 27 15,13-18 24-15,-5 9 24 0,4-1 11 16,-1-1 10-16,7 1 2 0,1-3 5 0,4 0 25 15,6-2-4-15,6 1-8 0,0-1-13 16,0 1-12-16,2-1-9 0,-2 2-13 16,-2 1-8-16,-4 2-13 0,-2 2-11 0,-2 1-41 15,-2 1-69-15,-3 2-72 0,-3 3-70 16,-3 1-74-16,-3 1-111 0,-1 1-196 16,-4 3 59-16,-6-5-204 0,2 12-205 15</inkml:trace>
  <inkml:trace contextRef="#ctx0" brushRef="#br0" timeOffset="122631.29">16372 11343 1906 0,'-12'8'-1'0,"2"-1"19"0,6-2 1 16,4-5 9-16,-7 8 19 0,7-8 27 15,0 0 15-15,0 0 11 0,0 0-2 0,0 0-6 16,38-2-7-16,-16-3-7 0,-3 2-9 16,6-3-8-16,-5 1-18 0,1 1-45 0,-4 1-50 15,1 1-48-15,-5 2-39 0,-13 0-33 16,16 3-28-16,-14 1-45 0,-2-4-400 15,-10 16-142-15</inkml:trace>
  <inkml:trace contextRef="#ctx0" brushRef="#br0" timeOffset="122749.94">16397 11470 1707 0,'-29'21'-41'0,"5"-6"22"16,5 1 19-16,6-3 19 0,-1-3 16 15,4 1 15-15,3-1 21 0,3-2 15 16,4-8 12-16,0 14 1 0,0-14-3 0,15 8-3 16,-1-5-11-16,3-1-5 0,1-2-7 15,3-2-7-15,0 1-7 0,1-2-22 0,3-2-46 16,-2 1-63-16,-2 1-75 0,1-4-85 15,-1 0-212-15,0 3-151 0,-1-1-97 0</inkml:trace>
  <inkml:trace contextRef="#ctx0" brushRef="#br0" timeOffset="125547">17472 11391 1621 0,'-9'9'19'0,"3"-2"26"16,6-7 20-16,0 0 27 0,0 0 20 15,27 12 14-15,-12-12 13 0,9-1 8 16,1 0 29-16,4-3-24 0,0-2-9 0,4 3-14 15,-4-2-13-15,2 0-7 0,-2 0-13 16,-4 2-11-16,-3 0-19 0,1 0-42 16,-6 2-50-16,1-2-58 0,-3 2-75 0,-3-1-73 15,-2 0-163-15,-3 0-90 0,-7 2 26 16,12-5-93-16,-12 5-54 0</inkml:trace>
  <inkml:trace contextRef="#ctx0" brushRef="#br0" timeOffset="127500.18">19713 11131 2523 0,'0'0'11'0,"15"-2"10"0,-15 2 0 16,0 0 1-16,18-2 1 0,-18 2 3 0,0 0-1 15,0 0-1-15,0 0-3 0,0 0-3 16,0 0-9-16,0 0-44 0,0 0-62 15,11 4-69-15,-11-4-98 0,0 0-181 0,0 0-146 16,0 0-91-16</inkml:trace>
  <inkml:trace contextRef="#ctx0" brushRef="#br0" timeOffset="128537.23">20771 10777 2446 0,'17'-13'45'0,"-1"0"13"0,1 4 29 16,-1 1 13-16,1 3 46 0,0-2 13 16,3 2-11-16,1-1 9 0,0 2 5 0,5-1-10 15,1 1-12-15,0-1-12 0,-4 1-13 16,0 0-12-16,1 1-9 0,-3 0-11 0,2 0-5 15,-5 1-24-15,-1 1-48 0,1-1-65 16,-3 2-63-16,-3 0-60 0,1 2-67 0,-1 1-53 16,-2-2-122-16,-3 2-119 0,3 2 30 15,-2 0-190-15,-8-5-197 0</inkml:trace>
  <inkml:trace contextRef="#ctx0" brushRef="#br0" timeOffset="129916.03">5887 9949 2545 0,'-9'-36'-375'0,"5"6"-111"0,0 4-87 0,-4 6-74 16</inkml:trace>
  <inkml:trace contextRef="#ctx0" brushRef="#br0" timeOffset="130939.73">2568 12198 1661 0,'-16'0'80'0,"1"0"8"0,-1 0 13 0,1 0 7 16,-3 2 9-16,5-2 4 0,13 0 14 15,-25 0 24-15,13 1-14 0,12-1 5 16,0 0 13-16,0 0 22 0,0 0 4 0,0 0 0 16,41-13-2-16,-1 4-9 0,22-7-4 15,8-1-5-15,4-4-3 0,11-1-8 16,6-1 6-16,6 0-13 0,0-3-15 0,2-1-10 16,-4 3-8-16,-4 0-8 0,-6 1-6 15,-9 5-5-15,-7 0-8 0,-11 3-13 0,-13 3-3 16,-10 5-2-16,-8-1-5 0,-6 2 9 15,-3 3-3-15,-3 1-8 0,-15 2-3 0,0 0 2 16,0 0-12-16,2 11-9 0,-2-11 0 16,0 0-8-16,-35 21-33 0,22-12-59 15,-1-1-68-15,-1 3-80 0,3-3-82 0,-3 2-116 16,1-1-145-16,-3-1-195 0,1 1 99 16,-1-4-560-16,-1-3-667 0</inkml:trace>
  <inkml:trace contextRef="#ctx0" brushRef="#br0" timeOffset="168912.93">14753 7175 711 0,'0'0'152'0,"-13"6"-26"0,13-6-35 15,-16 6 3-15,16-6 10 0,-13 4 6 16,13-4 9-16,-14 4 10 0,14-4 24 0,-8 3 19 15,8-3 8-15,0 0 10 0,0 0 10 16,0 0-18-16,0 0 9 0,0 0 4 16,31-23 2-16,-15 14 0 0,7-2-6 0,2-2-5 15,6-2-8-15,0-3-14 0,16-6-8 16,3 1-11-16,-3-1-10 0,3-1-10 16,-1 0-14-16,-1 0-8 0,3-3-12 0,-5 2-9 15,-1 2 8-15,-11 5-12 0,-1 2-5 0,-4 2-8 16,-5 3-4-16,-5 1-8 0,-1 3-7 15,-7 0-17-15,-1 3-35 0,-4 1-62 16,-6 4-56-16,0 0-69 0,0 0-61 0,0 0-67 16,0 0-54-16,-31 20-94 0,9-9-163 15,3 3 36-15,-12 2-294 0,2 3-373 0</inkml:trace>
  <inkml:trace contextRef="#ctx0" brushRef="#br0" timeOffset="169169.36">14796 7212 2396 0,'-21'13'-47'0,"5"-5"32"15,5-1 26-15,-1-3 41 0,0 0 43 16,12-4 51-16,-9 6 23 0,9-6-5 0,0 0 18 16,0 0 11-16,0 0 6 0,0 0 5 15,54-21 5-15,-29 9-9 0,10 1-11 0,0-4-12 16,17-2-12-16,-3-1-14 0,1-1-16 16,0-2-13-16,-3 3-12 0,-4 3-8 0,-10 0-14 15,-1 2-8-15,-1 1-9 0,-5 0-6 16,-3 1-6-16,-4 3-5 0,-3-1-5 15,1 3-7-15,-3-1-25 0,-3 4-33 0,1-3-40 16,-2 2-40-16,-10 4-45 0,11-6-48 16,-7 3-48-16,-4 3-58 0,0 0-72 0,0 0-91 15,0 0-173-15,0 0 24 0,0 0-325 16,0 0-413-16</inkml:trace>
  <inkml:trace contextRef="#ctx0" brushRef="#br0" timeOffset="192655.16">6942 9278 1247 0,'7'-11'140'0,"1"1"-54"0,-4 1-22 16,-4 9-1-16,0-17-2 0,0 17 4 0,-4-18 9 15,-2 9 10-15,-1-2 16 0,-3 1 3 16,-2-3 6-16,-3 5 1 0,-3-1-3 0,1 3 2 16,-2 1-3-16,-1 3-6 0,-3 1 17 15,2 2 6-15,-3 3-5 0,5 2-3 16,-6 5-29-16,5-2 2 0,3 6 0 0,1 2 11 16,5-2-1-16,5 5 5 0,4 0-3 15,4 1-7-15,8 2-3 0,-1 1-2 0,7 3-5 16,1 0 0-16,1-4 5 0,-1-1 10 15,-1-3 8-15,-5-1 12 0,-1-2 9 0,-2-3 8 16,-6 0 12-16,-4 0 19 0,-6 2 3 16,-9-1-25-16,-11-2-3 0,-5 0-7 15,-3 0-7-15,-5-3 0 0,2-3-17 0,-2 0-7 16,9-4-6-16,-3-2-12 0,2 0-7 16,4-2-5-16,2-3-6 0,5 0-6 0,1 0-9 15,2-1-7-15,5 1-18 0,2-2-43 16,7 0-54-16,1-1-55 0,4 8-68 15,2-14-60-15,1 5-61 0,5 1-52 0,0 1-63 16,2-2-58-16,3-1-223 0,1-1 48 16,-1 2 62-16,9-4-318 0,1 2-400 15</inkml:trace>
  <inkml:trace contextRef="#ctx0" brushRef="#br0" timeOffset="193088.82">7128 8973 2469 0,'-2'-13'-61'0,"-6"2"17"0,0-2 31 15,-1 1 25-15,-1 0 21 0,-4-1 14 16,-5-2 21-16,0 1 17 0,-5 0 38 0,-1 2 7 16,-8-1 2-16,-8 5-23 0,-5 2 14 15,-4 4 8-15,-22 7 9 0,-4 5 22 16,-1 6 3-16,-5 10 2 0,3 6-1 0,-1 6-9 15,5 4-6-15,7 7-12 0,8 4-3 16,8 7-11-16,11 6-2 0,12 2-5 0,11 1-7 16,15-3-8-16,6-1-8 0,15-5-6 15,11-4-7-15,12-6-6 0,11-9-6 16,16-7-10-16,7-8 5 0,11-12-3 0,9-11-7 16,2-9-5-16,3-13-14 0,-3-7 6 15,16-17-4-15,-28-2-15 0,-8-3-3 0,-7-8-3 16,-12-5-2-16,-7-7-2 0,-13-3-2 15,-9-4 0-15,-7 6-2 0,-14 4-1 0,-8 2 1 16,-8 7-2-16,-15 3-1 0,-7 9 1 16,-6 6-4-16,-11 4 1 0,-9 10 0 0,0 7-1 15,-4 5-5-15,9 7-18 0,7 2-57 16,5 5-62-16,2 2-72 0,0 4-58 0,4 3-61 16,4 5-67-16,2 0-128 0,8 1-188 15,1 2 98-15,5 0-405 0,-1 3-495 0</inkml:trace>
  <inkml:trace contextRef="#ctx0" brushRef="#br0" timeOffset="197528.52">6415 10399 1442 0,'1'-17'137'15,"-1"6"-32"-15,0 11-7 0,4-16 2 16,-2 4 13-16,-2 12 10 0,6-19 12 0,-4 10 3 15,-2 9 24-15,2-14 13 0,-2 14-24 16,6-14 15-16,-6 14-8 0,0 0-12 16,0 0 4-16,0 0 24 0,0 0 7 0,0 0-1 15,0 0-1-15,-39 23 9 0,27-9-7 16,-3 5-7-16,1 3-7 0,1-1-11 0,-5 6-14 16,3-1-16-16,3-3-8 0,1-2-8 15,-1 1-11-15,4-1-12 0,0-4-6 16,3-1-6-16,-1-4-8 0,4 0-5 0,2-12-2 15,-2 15-4-15,2-15-6 0,0 0-8 16,0 0-4-16,0 0-3 0,0 0-3 0,0 0-4 16,37-28-18-16,-29 12-4 0,1-1 2 15,5 0-4-15,-3-1-3 0,1-1 2 0,2 0-1 16,-3 3-1-16,-1 2 2 0,2 0-2 16,-1 0 0-16,-1 2 0 0,0 3-5 15,-3 0 0-15,1 0 4 0,-2 2-6 0,-2 2-1 16,-4 5 2-16,9-10 2 0,-9 10-1 0,0 0 5 15,0 0-3-15,0 0 4 0,0 0-1 16,0 0 1-16,0 0 2 0,10 26-4 16,-8-17 1-16,0-1 3 0,0-2 0 0,0 3 2 15,4 0 2-15,-1-1-8 0,3-4 4 16,2 1 2-16,2-3 0 0,1 0-2 0,1-4 5 16,-1 0-9-16,5-1 7 0,-1-3-1 15,1-1-3-15,-3 0 2 0,3-1-1 16,-5-2 0-16,1 0 0 0,-3 2 3 0,1-1 0 15,-2 3 19-15,-3 0 8 0,1 0 10 16,-2 0 2-16,0 2-1 0,-6 4-4 0,9-6-1 16,-9 6-8-16,0 0 1 0,0 0 3 15,0 0 3-15,0 0-2 0,0 0 1 0,-13 31 5 16,5-18-3-16,0 6 1 0,-5 1-3 16,1 1-1-16,-1 4-4 0,-3 2 0 0,3-5-7 15,1 3 0-15,-2-1 0 0,3-2-5 16,-1 0-2-16,-1-3 1 0,5-2-18 0,-2 0-41 15,4-4-59-15,0-1-61 0,1-2-66 16,1-2-81-16,2-1-83 0,2-7-86 16,0 0-100-16,0 0-158 0,0 0 33 0,0 0-558 15,0 0-719-15</inkml:trace>
  <inkml:trace contextRef="#ctx0" brushRef="#br0" timeOffset="197942.85">6967 10176 3319 0,'6'-23'-122'0,"-4"3"36"0,-2 3 42 0,-4 1 34 16,0 3 24-16,-4 0 22 0,-7 0 14 15,-5 0 22-15,-5 1 42 0,-8 1 10 16,-8 2 4-16,-19 0-2 0,-6 5-3 0,-1 4 7 16,-3 6 13-16,-2 2 4 0,2 6 5 15,3 3-2-15,-1 5 0 0,8 7-5 0,3 5 0 16,7 7-3-16,9 9-8 0,8 3 15 15,8 6-8-15,10 1-6 0,5 2-9 16,10-11-5-16,8 8-10 0,9-3-4 0,6-3-12 16,8-4-2-16,12-5-7 0,6-4-3 15,11-5-19-15,6-7-2 0,7-8-3 0,9-4 1 16,1-9-3-16,0-7-3 0,-1-7 3 16,-7-6 5-16,-5-7-1 0,-4-7-3 0,-12-7-3 15,-7-8-7-15,-7-4-5 0,-11-5-6 16,-3-1-5-16,-5 1-4 0,-11 10-6 15,-7 5-3-15,-3 4 0 0,-3 2-5 0,-11-1-2 16,-3 3-1-16,-13-8-3 0,-6 3-3 16,-5 4-24-16,-2 4-46 0,7 6-58 0,3 4-64 15,0 1-90-15,4 5-66 0,1 2-93 0,3 0-97 16,2 2-256-16,6 5 60 0,-1 0 96 16,3 0-504-16,-1 0-604 0</inkml:trace>
  <inkml:trace contextRef="#ctx0" brushRef="#br0" timeOffset="200893.26">6426 11359 2851 0,'0'0'-161'0,"2"-10"37"0,-2 10 26 0,0 0 18 16,4-12 25-16,-4 12 25 0,0 0 23 15,6-11 22-15,-6 11 18 0,8-6 22 0,-8 6 4 16,0 0 4-16,7-8 5 0,-7 8 12 15,0 0 13-15,0 0 1 0,0 0 33 16,0 0 1-16,0 0-16 0,-23 36 5 0,9-20 3 16,-3 4 1-16,-2 3 0 0,-1 2-6 15,-1 0-4-15,0 1-5 0,-1 2-5 16,-9 7-6-16,10-5-4 0,0-5-3 0,1-2-5 16,3-2-7-16,1 0-8 0,5-5-4 15,-1-2-2-15,2 0 0 0,3-2 2 0,1-2 8 16,0 0 10-16,6-10 11 0,-2 17 2 15,2-17 4-15,8 14 0 0,0-8-5 16,-1 1-4-16,5-2-8 0,-2 0-2 0,1-1-6 16,1 0-1-16,0 0-9 0,-12-4-8 15,21 5-4-15,-10-4-7 0,-11-1-2 0,26-1-2 16,-13 1-4-16,5-2-5 0,-3-1-1 16,3 0-4-16,-5 0-2 0,3 0-2 15,-1-2-2-15,-3 3-25 0,1-1-32 0,-1-1-46 16,-2 2-64-16,1-3-73 0,-1 0-59 0,-4 0-62 15,0 0-69-15,-6 5-66 0,7-8-176 16,-5 1 28-16,-2 7 51 0,4-10-307 16,-4 10-361-16</inkml:trace>
  <inkml:trace contextRef="#ctx0" brushRef="#br0" timeOffset="201663.26">6800 11267 2252 0,'4'-17'-115'16,"0"9"16"-16,-4 8 26 0,4-17 25 16,-2 8 28-16,-2 9 31 0,2-19 21 0,-2 19 24 15,0-18 16-15,0 18 11 0,-4-17 6 16,4 17 1-16,-6-19 6 0,0 11 1 16,-2-1 3-16,1 1 5 0,-3 0-19 0,-2-3 7 15,-1 1-2-15,1 3 6 0,-5-1 0 16,-1 1 19-16,1-1-7 0,-1 0-5 15,-5 3-8-15,2-1-5 0,-4 2-3 0,-2 1-2 16,-3 2-1-16,3 1-4 0,-6 2 3 16,0 2-6-16,-3 3 3 0,-3 1 5 0,2 4 4 15,0 1 0-15,-13 6-2 0,3 3-2 16,-1 3-2-16,1 2-3 0,3 1-4 0,-1 5 0 16,1 1-8-16,1 5-5 0,6 4 2 15,0 1-2-15,4 3-3 0,2 2 3 16,4 2 0-16,6 0-4 0,4 1 3 0,9-5-1 15,2-10-1-15,6-2 0 0,6 2-1 16,2-2-2-16,9-1 1 0,10 5-2 0,4-5 2 16,6-5 1-16,-4-7-8 0,0-9-2 15,6 1 1-15,-1-7 2 0,5-3-1 16,5-5-2-16,16-4 2 0,6-8 2 0,-2-4-2 16,0-6 11-16,-2-5 3 0,-2-5 5 15,-4-2 7-15,-6-3-3 0,-4-4 2 0,-3-1 0 16,-5 0 0-16,-5-1 5 0,-6 1-3 15,-2 1-1-15,-9 8-4 0,-5 4-6 0,-5 4-5 16,-2 1-5-16,-6 2-5 0,-2 0-9 16,-4-1-4-16,-6 1-10 0,-3 0 1 15,-5-2-6-15,-3 3-2 0,-3 0-2 0,1 5-3 16,4 3-2-16,-1-1-2 0,5 4-3 16,-1-1-1-16,5 4-3 0,-1 0-6 15,1 0-18-15,1 2-30 0,0 0-33 0,2 4-34 16,1-1-41-16,7 3-31 0,-14-3-42 15,14 3-43-15,-15 3-44 0,15-3-36 0,-16 5-45 16,8 0-46-16,3-2-35 0,-3 4-123 16,0-1-104-16,-2 1 82 0,1-1-417 0,-1 3-511 15</inkml:trace>
  <inkml:trace contextRef="#ctx0" brushRef="#br0" timeOffset="-137584.52">17854 12734 2238 0,'0'0'-32'0,"12"-5"19"16,-12 5 1-16,0 0 1 0,0 0 1 16,0 0 1-16,0 0-34 0,4-10-63 0,-4 10-132 15,11-8-362-15,1 1-100 0</inkml:trace>
  <inkml:trace contextRef="#ctx0" brushRef="#br0" timeOffset="-126007.6">17618 11730 2527 0,'0'0'173'0,"-16"4"29"15,16-4 18-15,-11 1-40 0,11-1-63 16,0 0-4-16,0 0-20 0,0 0-7 15,0 0-3-15,0 0 10 0,0 0 3 0,0 0 3 16,38-9 1-16,-16 3-6 0,3-1 11 16,4-4-12-16,6 1-7 0,-2-2-6 0,0 1-10 15,-6 0-7-15,0 2-4 0,-2 1-6 16,-6 1-4-16,-1-1-7 0,-3 3-19 16,-3-1-52-16,0 2-49 0,-6 0-70 0,-6 4-66 15,7-4-72-15,-7 4-70 0,0 0-191 16,0 0-54-16,0 0 77 0,-25 18-230 15,15-11-244-15</inkml:trace>
  <inkml:trace contextRef="#ctx0" brushRef="#br0" timeOffset="-125383.43">16854 11249 2050 0,'0'0'-20'0,"4"-26"16"0,-4 15 37 16,0 11 40-16,0-18 35 0,0 18 19 0,4-14 2 16,-4 14-14-16,0 0-9 0,0 0 10 15,0 0 34-15,0 0 31 0,0 0 3 0,-21 55 2 16,15-27-14-16,0 7-2 0,0 0-7 16,4-4-5-16,0 1-8 0,4-2-9 15,2-2-8-15,4-5-7 0,5-2-7 0,5-4-6 16,1-8-11-16,4-8-9 0,8-6-8 15,6-5-7-15,14-11-11 0,-7-4-6 16,-3-6-5-16,-6 0-6 0,-4-4-8 0,-8 5-2 16,-5 4-6-16,-7 3-4 0,1 2-3 15,-4 4-3-15,-3 2-11 0,-1 0-36 0,0 5-69 16,-2 3-66-16,-2 7-64 0,0-8-58 16,0 8-68-16,0 0-54 0,0 0-211 15,0 0-13-15,19 21 53 0,-3-10-258 16,1 4-318-16</inkml:trace>
  <inkml:trace contextRef="#ctx0" brushRef="#br0" timeOffset="-124445.53">18990 11288 2135 0,'0'0'-105'0,"7"-9"27"0,-7 9 18 0,6-12 27 15,-6 12 5-15,4-9 28 0,-4 9 6 16,0 0 13-16,0 0 7 0,0-15 10 0,0 15 6 16,0 0 4-16,0 0 10 0,0 0 10 15,-15-13 14-15,15 13 15 0,0 0 6 16,-16-3 1-16,16 3-3 0,0 0 3 0,-19 0-5 16,19 0 5-16,-22 8 5 0,11-3 34 15,-3 4-19-15,-1 2 0 0,1 0-20 16,-1 6 6-16,1 0-8 0,-1 1-3 0,3 2-1 15,0 0 4-15,5-1-3 0,1-2-5 16,4 2-2-16,4-4-4 0,2 2-1 16,3-2-5-16,7-3-8 0,-2-3 1 0,5 0-1 15,1-6 2-15,-3-1 1 0,2-2-11 16,1-3 12-16,1-3 5 0,-3-2 10 16,5-3-3-16,-7-2-2 0,-1 0 0 0,1-3-5 15,-5 0-5-15,-1 1-7 0,0-1-9 16,-4 4-3-16,0-1-4 0,-2-1-5 0,-2 14-8 15,-8-19-7-15,2 10-3 0,6 9-3 16,-17-11-18-16,7 7-45 0,-2 1-58 0,3 1-70 16,1 1-66-16,8 1-64 0,-18 1-55 15,18-1-50-15,-9 5-127 0,9-5-128 16,-6 10 42-16,4-5-304 0,2-5-398 0</inkml:trace>
  <inkml:trace contextRef="#ctx0" brushRef="#br0" timeOffset="-124148.25">18377 11454 2663 0,'-19'-4'-2'0,"19"4"34"16,-12-2 29-16,12 2 22 0,0 0 17 15,0 0 32-15,-9-6-3 0,9 6-1 16,0 0-6-16,0 0-11 0,0 0-9 0,0 0-7 16,35-12-9-16,-26 9-11 0,-9 3-7 15,20-3-5-15,-9 1-6 0,1 0-8 0,-12 2-30 16,29-2-50-16,-16 1-66 0,3-2-71 16,1 6-88-16,-1-6-87 0,-1 3-207 15,1 0 13-15,-1 3 63 0,3-2-110 16,-3 0-85-16</inkml:trace>
  <inkml:trace contextRef="#ctx0" brushRef="#br0" timeOffset="-123689.78">19494 11279 1485 0,'0'0'-76'0,"0"0"14"16,0 0 16-16,-10-6 16 0,10 6 16 0,0 0 18 15,0 0 16-15,0 0 10 0,0 0 3 16,-10-6-1-16,10 6 0 0,0 0-3 0,0 0 7 16,0 0 22-16,0 0 4 0,0 0 9 15,0 0 7-15,0 0 8 0,-23 9 5 0,23-9 11 16,0 0 17-16,0 0 16 0,-10 6-1 16,10-6 19-16,0 0 42 0,0 0 13 15,0 0 5-15,0 0 7 0,0 0 0 16,0 0-2-16,0 0-10 0,-7 6-14 0,7-6-16 15,0 0-17-15,0 0-18 0,0 0-14 16,0 0-11-16,0 0-14 0,0 0-20 0,0 0-55 16,0 0-57-16,0 0-65 0,0 0-74 15,0 0-80-15,0 0-88 0,0 0-109 16,0 0-210-16,36 0 73 0,-26 0-315 0,2 0-379 16</inkml:trace>
  <inkml:trace contextRef="#ctx0" brushRef="#br0" timeOffset="-123392.46">19757 11187 2612 0,'0'0'3'0,"0"-15"22"16,0 15 18-16,0-15 14 0,6 7 6 16,0-2 4-16,7 0-2 0,5 0 9 0,1-1-27 15,6 0 2-15,-3 3-3 0,3 1-6 16,-2 1-3-16,-3 2-2 0,1 1 3 0,-6 1 11 15,1 4 19-15,-1-1 40 0,-5 5 9 16,0 0 10-16,-3 1 20 0,-5 3 13 16,-2-10 1-16,0 24-18 0,-2-9-3 0,1 1-14 15,-5 2-9-15,0 0-12 0,0 2-8 16,-2 3-11-16,1 1-8 0,-1-1-5 0,2 0-34 16,0 1-79-16,0-3-81 0,1-3-90 15,-1-1-90-15,2-4-73 0,-2-4-191 16,0 3-73-16,2-7 84 0,1-1-275 0,3-4-316 15</inkml:trace>
  <inkml:trace contextRef="#ctx0" brushRef="#br0" timeOffset="-123228.52">19883 11337 2289 0,'0'0'-15'0,"-2"-19"22"0,2 19 29 0,2-13 28 16,-2 13 19-16,6-13 12 0,-6 13 9 16,15-12 5-16,-5 7-2 0,4-1 12 15,3 0-8-15,1 1-11 0,1 0-4 16,0 1-15-16,-1 1-9 0,-3 0-15 0,1-1-54 15,-1 1-64-15,-1 0-82 0,-3 2-84 16,1-2-125-16,-2 1-183 0,-2-2 49 16,-8 4-97-16,13-6-84 0</inkml:trace>
  <inkml:trace contextRef="#ctx0" brushRef="#br0" timeOffset="-122980.33">20309 11133 1791 0,'10'-7'86'0,"-10"7"2"15,0 0 6-15,0 0 11 0,0 0 11 16,0 0 16-16,0 0-8 0,0 0 24 16,0 0 24-16,0 0 20 0,0 0 15 0,-6 38 1 15,10-26-5-15,-2 1-13 0,0 1-15 16,0 2-25-16,0-2-13 0,0 2-8 16,-4 1-13-16,-4 2-13 0,0-3-8 0,-3 3-6 15,-1-3-11-15,-2-2-6 0,3-3-18 16,-3 0-85-16,2-4-93 0,-1-4-94 0,11-3-86 15,-18-3-69-15,9-4-185 0,5-1-63 16,0-3 77-16,4 0-232 0,-2-2-265 16</inkml:trace>
  <inkml:trace contextRef="#ctx0" brushRef="#br0" timeOffset="-122830.83">20275 11139 2137 0,'11'-15'27'0,"1"2"22"0,-1 1 27 16,3 2 30-16,0 1 24 0,3-1 10 15,4-1-23-15,1 0 1 0,5 2-9 16,0-1-6-16,-2 1-10 0,2 2-10 0,0 2-10 15,-1-1-6-15,-5 1-7 0,0 4-23 16,-1-2-53-16,-3 2-57 0,0 1-69 0,-1 3-74 16,-4-2-99-16,1 2-211 0,-3 2 25 15,0-1-90-15,-1 3-90 0</inkml:trace>
  <inkml:trace contextRef="#ctx0" brushRef="#br0" timeOffset="-122579.8">21021 11258 1898 0,'0'0'176'0,"0"0"12"0,0 0 43 15,-24 13 22-15,13-9 24 0,-5 1-2 16,-3 3 4-16,-8 3-3 0,-6 4-10 0,-16 10-1 16,-5 2 17-16,0 3-18 0,-2 0-17 15,-2 1-18-15,-1 3-21 0,1 0-21 16,6-1-21-16,-4-1-9 0,7 2-15 0,5 0-15 15,3-3-14-15,10-7-21 0,6-7-62 16,7-1-106-16,1-4-102 0,9-2-82 0,2-5-113 16,6-5-103-16,0 0-175 0,20 6-66 15,-1-9 62-15,6-3-448 0,4-1-572 0</inkml:trace>
  <inkml:trace contextRef="#ctx0" brushRef="#br0" timeOffset="-122357.23">21030 11462 3244 0,'22'-14'28'15,"-9"5"73"-15,-3 2 25 0,-2 1 22 16,-1 2 12-16,-7 4 16 0,0 0 17 0,0 0 12 16,0 0 15-16,-36 23 2 0,5-8 19 15,-16 13-3-15,-5 1-8 0,-6 2-11 16,-2 2-16-16,-4 1-16 0,4 0-21 0,-1 0-14 16,3 0-17-16,6 0-11 0,7-2-13 15,3-2-12-15,11-8-10 0,6-2-37 0,7-5-79 16,1 0-85-16,3-2-84 0,6-4-92 15,3-1-105-15,3-4-120 0,2-4-212 0,0 0-9 16,0 0 68-16,0 0-496 0,0 0-627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07:13.94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2796 2956 391 0,'0'-14'85'0,"0"14"-40"0,0 0-7 16,0 0-13-16,2-13-10 0,-2 13 2 15,0 0-6-15,0 0 5 0,0 0 7 16,2-13 4-16,-2 13 10 0,0 0 10 0,0 0 9 16,0 0 3-16,0 0 6 0,0 0 4 15,0 0 10-15,0 0 5 0,0 0 9 0,0 0 11 16,0-15 10-16,0 15 6 0,0 0 13 16,0 0 3-16,0 0 3 0,0 0 3 15,0 0 30-15,0 0-2 0,4-11 4 0,-4 11-21 16,0 0 4-16,4-11 0 0,-4 11 7 15,0 0-2-15,4-9 0 0,-4 9 4 0,0 0-2 16,0 0-7-16,0 0-7 0,4-10-5 16,-4 10-9-16,0 0-5 0,0 0-6 15,0 0-3-15,0 0-8 0,6-11-7 0,-6 11-10 16,0 0-6-16,0 0-4 0,0 0 2 16,0 0-6-16,0 0-8 0,0 0-8 0,0 0-5 15,0 0 0-15,9 34 3 0,-5-16 0 16,0 7-3-16,4 4 3 0,-2 10 5 15,-1 4 22-15,5 13-4 0,-4-1-4 0,2-8-5 16,-4-3 1-16,1-3-5 0,-3 4 1 16,2-2-15-16,0 0-3 0,-4 0 1 0,4-2-3 15,-2-1-2-15,0-6-3 0,0 0-7 16,-2-3-2-16,4-3 0 0,-2-1-3 0,0-4-2 16,-2-1-2-16,1-4-2 0,1-2 2 15,0-1 0-15,0-2-1 0,0-1 0 0,0 0-2 16,-2-12-2-16,6 19-3 0,-2-10-1 15,2-1 0-15,1-1-2 0,3-3-1 16,2 0-1-16,3-1-3 0,10-1 0 0,10-4-3 16,10-1 0-16,23-4-2 0,3-3-1 15,5 1-1-15,5-3-1 0,1-1-1 0,3 0-2 16,-4-2 1-16,-3 3 0 0,-2-1-2 16,-7 0 0-16,-5 2-1 0,-4 2-1 0,-13 2 1 15,-10 1-1-15,-10 1 0 0,-2 1-3 16,-4 2-3-16,-1-1-9 0,-5 1-9 0,-1-1-7 15,-3 2-11-15,-11 1-21 0,16-2-36 16,-16 2-35-16,8 0-28 0,-8 0-25 0,0 0-27 16,0 0-25-16,0 0-23 0,0 0-18 15,0 0-4-15,0 0 0 0,0 0 1 16,0 0 3-16,0 0 5 0,0 0 8 0,0 0 23 16,0 0 17-16,0 0 20 0,0 0 21 15,0 0 17-15,0 0 19 0,0 0 12 0,0 0 14 16,0 0 19-16,0 0 25 0,0 0 24 15,0 0 23-15,0 0 19 0,-24 13 10 16,24-13 13-16,0 0 5 0,0 0 8 0,0 0 4 16,0 0 7-16,0 0 8 0,0 0 8 0,0 0 6 15,0 0 13-15,0 0 19 0,0 0 33 16,0 0 24-16,0 0 18 0,0 0 12 16,0 0 5-16,6-32 2 0,-4 23-1 0,0-1 2 15,2 0-13-15,-2-2-12 0,0-1-6 0,4-1-3 16,-4-3-5-16,3-4-4 0,-1-5-4 15,0-5-11-15,4-8-11 0,-4-18-11 16,5-3-8-16,-1-1-10 0,0-3-11 0,-4 1-9 16,2 3 13-16,-4 11-13 0,1 9 6 15,-1 0-8-15,0 4-13 0,-2 2-1 0,0 5-7 16,0-1-4-16,0 2-2 0,0 3-5 16,0 3-3-16,0 1-5 0,0 1-1 0,0 4-4 15,0-1-2-15,0 2-4 0,0 0-1 16,0 2 1-16,0-2-5 0,-2 5-5 15,2 0 1-15,0 10-2 0,0-20-12 0,-2 11-23 16,2 9-27-16,0-16-38 0,0 16-38 16,-1-13-53-16,1 13-72 0,0-9-52 0,0 9-71 15,0 0-57-15,-2-9-48 0,2 9-244 16,0 0 51-16,0 0 76 0,0 0-379 0,0 0-459 16</inkml:trace>
  <inkml:trace contextRef="#ctx0" brushRef="#br0" timeOffset="1956.65">3182 2999 1401 0,'-15'-3'195'0,"15"3"-50"0,-12-7-25 15,12 7-1-15,-12-7-12 0,12 7-15 16,-5-8-11-16,5 8 3 0,0-16 13 0,0 16 14 15,9-22 11-15,1 10-18 0,5-4 3 16,5 0-4-16,1 1-1 0,0 1 2 0,5 0-9 16,-5 5-11-16,-4-1-7 0,1 4-6 15,-3 3-6-15,-5 1-3 0,-10 2-5 16,12 10 1-16,-12-10-5 0,2 20-1 0,-8-7-6 16,0 3-7-16,-2-1-3 0,0 1-1 15,1-1 1-15,1-3-8 0,0 1-7 16,2-1-1-16,2-2-1 0,2-10 4 0,4 19-11 15,2-8 13-15,2-3-1 0,1 1 14 16,3 0 17-16,-4 1 17 0,1-4 12 0,-3 1 15 16,0 2 24-16,-6-9 14 0,4 18 11 15,-4-18 1-15,-8 21 20 0,0-8-6 16,-3 0-29-16,-5 4-11 0,-1-4-12 0,1 1-9 16,1-1-8-16,1-2-8 0,-3-1-13 15,3 0-1-15,3-1-10 0,-1-2-14 0,2-1-32 16,3-1-72-16,-3-1-82 0,4 2-92 0,6-6-96 15,-8 2-95-15,8-2-82 0,0 0-222 16,0 0 69-16,0 0 63 0,0 0-340 16,22-32-412-16</inkml:trace>
  <inkml:trace contextRef="#ctx0" brushRef="#br0" timeOffset="2422.94">3548 2921 2701 0,'16'-20'46'0,"-5"3"15"15,-1 4 24-15,-2 3 20 0,-2 1 19 16,0 2-15-16,-6 7 11 0,7-10-8 0,-7 10 0 15,10-6 11-15,-10 6 8 0,0 0 2 16,0 0-1-16,15 19-6 0,-13-6-5 0,-2-1-8 16,0 5-8-16,0 1-5 0,-3 0-9 15,-1 2-8-15,0-2-9 0,-2 3-3 0,2-4-10 16,0-4-4-16,2 2-3 0,-2-5 2 16,1-1 18-16,3-9 10 0,0 0-5 15,0 0-3-15,0 0-5 0,0 0 2 0,0 0 4 16,0 0 13-16,29-34-1 0,-18 11-8 15,3-6-1-15,1 0-8 0,9-12-5 0,3 2-9 16,0 0-3-16,-6 6-3 0,0 7-6 16,-1 2-7-16,-3 6-6 0,-3 2-4 15,-3 3-4-15,-1 2-6 0,-2 4 2 0,-4 3-2 16,-4 4 0-16,0 0 2 0,0 0-1 16,-20 24-1-16,3-5-19 0,-4 4 1 15,-3 4 0-15,-7 6 2 0,8-5-1 0,2-2 0 16,5-4-1-16,3-2-2 0,3-4 4 15,2-1-7-15,6-2 6 0,0 0 0 0,2-13 3 16,10 18-1-16,2-12-2 0,-3 0 1 0,7-1 3 16,-2 0-2-16,1-1-4 0,1 0 0 15,-5 2-17-15,3-3-34 0,-5 0-51 16,1 4-53-16,0-2-41 0,-2-1-56 0,-3 5-61 16,-3-1-85-16,0 0-94 0,-4 4-215 15,0 1 37-15,-2 0 105 0,-1 2-392 0,-3 2-434 16</inkml:trace>
  <inkml:trace contextRef="#ctx0" brushRef="#br0" timeOffset="6680.89">3196 3576 783 0,'0'0'169'0,"0"0"-40"0,-10 6-12 0,10-6 2 16,0 0 5-16,0 0 5 0,0 0 3 16,-14 2 4-16,14-2 16 0,0 0 15 0,0 0-4 15,0 0-1-15,0 0-21 0,0 0-19 16,0 0 1-16,0 0-3 0,0 0-5 15,28-41-31-15,-9 26 12 0,8-2-12 0,2 0 2 16,-2 1-7-16,-5 3-5 0,1 3-12 16,-8 1-1-16,1 3-8 0,-3 1 6 0,-3 5 4 15,-10 0 1-15,0 0-5 0,10 17-3 16,-10-17-3-16,-14 29-3 0,1-8-3 0,-7 4-2 16,1 0 14-16,-2 1-2 0,3 0-5 15,-1 3 4-15,1-5-6 0,7-4 0 0,-1 0 12 16,2-7 4-16,3 2 4 0,3-5 1 15,0 0 6-15,4-10 7 0,0 13 5 16,0-13-1-16,13 9-7 0,-13-9-1 0,20 3-7 16,-9-3-9-16,-11 0-10 0,22 0 0 15,-11 0-6-15,-11 0-1 0,22-2-6 0,-22 2-3 16,21-3-4-16,-13 3-6 0,1-3-13 16,-1 2-44-16,-8 1-50 0,18-3-70 15,-9 0-67-15,-1 0-86 0,4 1-81 0,-5-3-84 16,5-1-184-16,0 1 28 0,-3 0 69 15,1-2-267-15,2 1-307 0</inkml:trace>
  <inkml:trace contextRef="#ctx0" brushRef="#br0" timeOffset="7112.61">3789 3442 2104 0,'0'0'-74'0,"0"0"32"0,0 0 27 15,0 0 24-15,-2-13 20 0,2 13 20 16,0 0 17-16,0 0 14 0,0 0 14 15,0 0 14-15,0 0 6 0,0 0 7 16,0 0-1-16,0 0 23 0,0 0 3 0,0 0 14 16,0 0 3-16,0 0 3 0,0 0-2 15,0 0-1-15,0 0-21 0,-10 43-4 0,6-32 1 16,2 1-6-16,2 1-2 0,-2-1-7 16,0 2-7-16,-2-3-8 0,4-11-9 0,-1 24-8 15,1-10-7-15,-2-2-6 0,0-3-6 16,2-9-4-16,-4 20-10 0,2-8-9 0,2-12-4 15,-4 16-4-15,4-16-6 0,-4 15-33 16,4-15-50-16,-8 11-69 0,8-5-63 0,0-6-80 16,-7 5-73-16,7-5-61 0,0 0-145 15,-8 2-78-15,8-2 38 0,0 0-299 16,0 0-359-16</inkml:trace>
  <inkml:trace contextRef="#ctx0" brushRef="#br0" timeOffset="7630.04">3684 3485 2250 0,'-8'-15'-107'16,"8"15"28"-16,-4-9 32 0,4 9 23 0,-5-12 32 16,5 12 28-16,-4-9 20 0,4 9 17 15,-4-13 11-15,4 13 8 0,0 0 0 0,2-22 2 16,2 13-1-16,1-4 1 0,7-2 2 15,-2 2 4-15,7-4 27 0,3-1-10 16,3-1 2-16,2 1 8 0,2 0-8 0,0 2-5 16,-3 3-11-16,-3 2-6 0,-2 3-23 15,-1 2-16-15,-3 1-8 0,-5 5 4 0,-10 0 1 16,19 11-2-16,-13 0-3 0,-6 2-8 16,-4 2 1-16,-2 1-6 0,-3 5-4 15,-5 1 2-15,2-1-7 0,-1-1-3 0,1-1-2 16,3-3-4-16,-1-1-2 0,4-2-3 15,0-2 1-15,2-1-2 0,4-10 2 0,4 17-2 16,-4-17 1-16,12 11-3 0,-2-3 1 16,-1-6 7-16,3 2 11 0,0-1 15 15,-12-3 8-15,23 4 4 0,-15-1 9 0,-8-3 9 16,19 5 14-16,-19-5 18 0,15 7 31 16,-11-3 37-16,-4-4 0 0,4 14-19 15,-4-14-2-15,-4 21-5 0,-5-9-6 0,-5 2-15 16,-1 2-10-16,-5-1-13 0,1 1-9 15,-4-3-9-15,-1 0-8 0,3-1-7 0,-2-2-5 16,1-3-8-16,5-1-13 0,-4-3-47 16,5 1-52-16,1-2-45 0,-1-1-61 0,1-1-83 15,1-1-80-15,0 1-96 0,3-4-89 16,-1 2-269-16,1-1 75 0,1 0 69 0,10 3-462 16,-19-7-564-16</inkml:trace>
  <inkml:trace contextRef="#ctx0" brushRef="#br0" timeOffset="8946.11">1775 3108 716 0,'0'-13'199'15,"0"13"-23"-15,0-23 11 0,-2 12 11 16,2 11 13-16,-4-18-15 0,4 18-26 0,-5-13-18 16,-1 7 27-16,6 6-7 0,-18-6 0 15,18 6-2-15,-27 4-9 0,8 5 2 0,-1 5-2 16,-3 8-7-16,2 2-4 0,1 4-5 16,7 1-7-16,3-4 5 0,4 2-1 0,6-4-7 15,6-4-8-15,6 3-7 0,7-4-8 16,10-4-10-16,4-3-6 0,2-7-9 15,10-6-9-15,15-5-19 0,0-6-2 0,-6-4 5 16,-6-3 14-16,-11 2 13 0,-8-1 15 16,-7-2 23-16,-7-3-20 0,-5-1-6 0,-6-1-5 15,-6 3-4-15,-4-3-15 0,-8 5-7 16,1 2-11-16,-6 3-1 0,-3 3-13 16,5 6-6-16,-5 2-25 0,-1 4-60 0,2 2-73 15,0 4-81-15,1 5-70 0,-1 3-75 16,3 2-76-16,3 2-122 0,3 4-173 0,1 2 83 15,1-1-439-15,2 2-543 0</inkml:trace>
  <inkml:trace contextRef="#ctx0" brushRef="#br0" timeOffset="9396.36">1886 3474 2772 0,'2'-13'-69'0,"-2"13"34"15,1-17 40-15,-1 17 31 0,2-18 29 0,0 6 29 16,-2 12 32-16,2-18 48 0,0 8 14 16,-2 10 9-16,2-18 2 0,-2 18-6 15,2-13-13-15,-2 13-16 0,0 0-22 0,4-10-8 16,-4 10-1-16,0 0 12 0,0 0-2 16,6 36 0-16,-6-16 14 0,2 9 16 0,-4 5-12 15,4 10-18-15,-2 3-16 0,2 19-1 16,0 1-15-16,-2 0-9 0,0-4-6 0,-2-8-8 15,2-11-8-15,0 0-8 0,-2-3-8 16,0 0-2-16,0-7-11 0,2-4-27 0,-4-1-61 16,2-7-52-16,-2-1-86 0,0-7-88 15,0-1-67-15,-3-6-50 0,3-3-45 16,4-4-37-16,-16-2-99 0,16 2-100 0,-17-10 68 16,9-2-356-16,-2 1-428 0</inkml:trace>
  <inkml:trace contextRef="#ctx0" brushRef="#br0" timeOffset="9613.01">1802 3848 2504 0,'2'-25'-46'16,"2"5"37"-16,0 0 31 0,-4 4 36 16,2 1 33-16,0 5 27 0,-2 10 37 0,-2-17 1 15,2 17-12-15,-8-9 4 0,8 9-1 16,0 0-1-16,-33 13 9 0,14 0 7 0,-1 3 0 16,-3 4-12-16,2 1-14 0,-4 1-10 15,5 2-12-15,-1-2-11 0,4-2-11 0,1 0-5 16,1-3-11-16,5-2-9 0,0-2-27 15,0-1-35-15,5-4-41 0,5-8-59 16,-4 11-62-16,4-11-61 0,0 0-67 0,0 0-53 16,31-14-126-16,-14 3-132 0,5-2 22 15,-1 0-224-15,0 0-286 0</inkml:trace>
  <inkml:trace contextRef="#ctx0" brushRef="#br0" timeOffset="9780.21">1845 3790 2389 0,'12'-8'78'0,"-3"-1"22"15,-1 4 7-15,-8 5 10 0,12-9 21 0,-12 9 0 16,15-5 21-16,-3 2 15 0,1 2 19 15,5-1 25-15,-1 4 21 0,3-1-15 0,1 3-39 16,0 0-18-16,2 4-15 0,-1-2-16 16,1 4-11-16,-2-1-11 0,3 2-13 0,-5 0-11 15,-2-2-49-15,1 3-74 0,-7-1-83 16,3 0-68-16,-4 1-95 0,-4-2-91 0,-3 2-184 16,-3-1-62-16,-3 1 33 0,-1-2-318 15,-4 1-384-15</inkml:trace>
  <inkml:trace contextRef="#ctx0" brushRef="#br0" timeOffset="9965.62">1907 4182 2475 0,'-12'11'27'0,"3"-2"25"15,1-1 15-15,0 2 24 0,2 0 35 16,-3 4 57-16,-3 0 22 0,-2 5 10 0,-3 4 6 16,0 3-14-16,-7 2-10 0,-5 9-14 15,-2 1-18-15,0-4-15 0,2 1-14 16,4-7-10-16,4-3-14 0,5-4-23 0,1-5-58 15,-1 1-84-15,6-3-84 0,-1-4-104 16,5 0-115-16,-4-5-185 0,4-4-73 0,6-1 49 16,0 0-303-16,0 0-351 0</inkml:trace>
  <inkml:trace contextRef="#ctx0" brushRef="#br0" timeOffset="10147.99">1880 4318 2678 0,'19'-14'172'0,"-5"4"-2"16,-3 1 0-16,1 3 2 0,0 3-3 15,-1 3 26-15,-11 0 13 0,27 1-4 16,-11 3 5-16,-1 3-9 0,7 1 0 0,-1 4-21 16,2-1-12-16,1 3-11 0,-1-1-25 0,2-2-9 15,-4 4-21-15,3-4-58 0,-7-1-79 16,0-1-101-16,1-2-108 0,-1-2-136 16,-3 0-196-16,-2-4-86 0,-3 0 50 0,-9-1-405 15,0 0-494-15</inkml:trace>
  <inkml:trace contextRef="#ctx0" brushRef="#br0" timeOffset="11493.22">1806 3168 2694 0,'16'-29'-79'0,"-16"29"7"0,0 0 5 16,5-13 8-16,-5 13 4 0,0 0 7 0,4-11 9 16,-4 11-3-16,0 0-5 0,6-8-24 15,-6 8-35-15,6-2-52 0,-6 2-158 16,0 0-206-16,0 0-27 0</inkml:trace>
  <inkml:trace contextRef="#ctx0" brushRef="#br0" timeOffset="11655.12">1950 3124 1463 0,'0'0'43'15,"0"0"6"-15,7-7-4 0,-7 7-4 16,0 0-3-16,0 0-5 0,10-9-4 16,-10 9-4-16,0 0-15 0,0 0-39 0,0 0-56 15,10-5-88-15,-10 5-334 0,0 0-11 16</inkml:trace>
  <inkml:trace contextRef="#ctx0" brushRef="#br0" timeOffset="11866.07">1808 3287 1433 0,'0'0'67'0,"0"0"15"0,0 0 6 16,0 0 5-16,0 0 6 0,0 0 2 15,0 0 3-15,0 0 7 0,0 0 6 0,0 0-3 16,0 0-9-16,0 0-11 0,0 0-6 15,41-7-9-15,-41 7-6 0,17-3-11 16,-17 3 3-16,16-3-11 0,-5 1-7 0,-11 2-45 16,20-5-72-16,-7 2-114 0,-3-4-183 15,-2-1-120-15,1 1-183 0,-1 1-166 16</inkml:trace>
  <inkml:trace contextRef="#ctx0" brushRef="#br0" timeOffset="15120.04">1108 5537 1716 0,'-15'-4'414'0,"15"4"-140"0,0 0-78 0,-12-4-43 15,12 4-9-15,0 0 1 0,0 0-13 16,0 0-6-16,0 0 18 0,-17 0 3 0,17 0 4 16,0 0 3-16,0 0 4 0,0 0 6 15,0 0 24-15,0 0 6 0,0 0-3 16,0 0-18-16,33 21-8 0,-16-14-10 16,5-4-13-16,-3 2-9 0,4-3-12 0,1 3-10 15,-1-2-10-15,2-3-6 0,-4 3-12 0,3-1-11 16,-3 0-1-16,-4-2-7 0,-1 2-5 15,-1-2-10-15,1 1-26 0,-5-1-49 16,-1 0-60-16,0 0-73 0,1 1-78 0,-11-1-73 16,20-1-80-16,-10 0-71 0,3-3-218 15,1 2 11-15,1 1 58 0,3-1-336 16,-1 2-426-16</inkml:trace>
  <inkml:trace contextRef="#ctx0" brushRef="#br0" timeOffset="15403.35">1961 5563 2789 0,'0'0'23'16,"0"0"8"-16,0 0 17 0,0 0 17 15,0 0 27-15,0 0 37 0,0 0-12 0,-4 21 15 16,4-21 4-16,0 0 6 0,0 0 5 16,0 0 6-16,10 7 6 0,-10-7 4 0,0 0-1 15,10 5 13-15,-10-5-5 0,0 0-3 16,11 5-13-16,-11-5-25 0,14 7-13 15,-14-7-5-15,17 3-10 0,-7 0-11 0,2-3-8 16,3 2 0-16,3-2-16 0,-1 0-7 16,2 2-7-16,5 0-8 0,-1 0-24 0,0 1-41 15,2-3-61-15,-1 1-71 0,1 2-76 16,-2-3-85-16,4 2-97 0,-2-2-150 0,-1 0-133 16,1 2 76-16,0-2-410 0,0 2-503 15</inkml:trace>
  <inkml:trace contextRef="#ctx0" brushRef="#br0" timeOffset="15839.59">3265 5650 2747 0,'0'0'-46'16,"-17"-2"16"-16,17 2 15 0,-12-4 22 15,12 4 18-15,0 0 25 0,0 0 28 0,-9-3 15 16,9 3 7-16,0 0 21 0,0 0 15 16,0 0 13-16,0 0 10 0,0 0 7 15,36-2 11-15,-12 1 3 0,1-2 0 0,6 1-12 16,2 0-14-16,4 2-14 0,0-2-10 16,-1 0-12-16,-1 1-15 0,0 0-10 15,-2 1-7-15,0-2-10 0,-8 1-7 0,-2 1-6 16,-3 0-7-16,-3 0-12 0,-1-2-24 15,-1 2-37-15,-15 0-48 0,22 0-92 0,-15-2-101 16,-7 2-122-16,10-2-200 0,-10 2-83 16,0 0 53-16,0 0-365 0,0 0-453 0</inkml:trace>
  <inkml:trace contextRef="#ctx0" brushRef="#br0" timeOffset="16220.04">4581 5545 2591 0,'0'0'21'16,"0"0"39"-16,0 0 7 0,0 0 6 0,-19 12 21 16,19-12 42-16,0 0 13 0,0 0 35 15,0 0 19-15,0 0 12 0,25 15 11 16,-13-12-9-16,3-1-7 0,8-1-9 0,5 1-10 16,-1-2-15-16,6 2-40 0,0-4-8 15,1 2-13-15,-1-2-10 0,2 1-13 0,-4 1-7 16,0-2-27-16,-4 2-50 0,-1-3-68 15,-5 1-84-15,0 2-86 0,-7-3-100 16,-1 1-103-16,-5 2-263 0,-8 0 67 0,10-2 85 16,-10 2-366-16,0 0-391 0</inkml:trace>
  <inkml:trace contextRef="#ctx0" brushRef="#br0" timeOffset="17871.97">2023 5600 2309 0,'0'0'-101'0,"0"0"28"16,0 0 28-16,-15-6 23 0,15 6 26 15,0 0 18-15,0 0 17 0,0 0 19 0,-12-3 15 16,12 3 11-16,0 0 9 0,0 0 6 16,0 0 12-16,-17-3 5 0,17 3 11 0,0 0-23 15,0 0 9-15,0 0 0 0,0 0 2 16,0 0 6-16,0 0 7 0,0 0 3 16,0 0 2-16,0 0 7 0,0 0 2 0,0 0 1 15,0 0 11-15,31 19-7 0,-18-18-8 16,5 1-6-16,3-1-7 0,2 2-9 0,0-3-5 15,1 2-5-15,-1-2-8 0,2 2-6 16,-2-2-5-16,-1 2-6 0,-1 0-6 0,-4-2 4 16,1 1-7-16,-3-1-5 0,1 2 1 15,-4-1-22-15,-12-1 0 0,25 1 2 0,-25-1 0 16,17 0-4-16,-9 2-1 0,-8-2-2 16,0 0-6-16,21 2-3 0,-21-2-5 0,0 0-3 15,18 0 1-15,-18 0-6 0,0 0 5 16,13 0-7-16,-13 0 0 0,0 0 0 15,0 0 2-15,0 0-12 0,10 0-8 0,-10 0-27 16,0 0-32-16,0 0-38 0,0 0-53 16,0 0-62-16,0 0-55 0,0 0-63 0,0 0-77 15,0 0-89-15,0 0-218 0,0 0 70 16,0 0 65-16,0 0-325 0,0 0-384 16</inkml:trace>
  <inkml:trace contextRef="#ctx0" brushRef="#br0" timeOffset="22725.97">10492 2388 961 0,'0'0'152'16,"-10"-8"-36"-16,10 8-30 0,0 0-8 0,-8-10-1 16,8 10 7-16,-3-6 5 0,3 6 5 15,0 0 11-15,-10-11 10 0,10 11 7 16,0 0 2-16,-8-10 1 0,8 10 2 0,0 0-5 16,0 0 4-16,4-15-5 0,-4 15 10 15,14-13-23-15,-7 7 1 0,11-2 19 0,-1-1 1 16,5 1-2-16,7 0-6 0,-4 3-6 15,0 0-12-15,0 4-7 0,0 1-10 16,-3 1-3-16,-1 6-4 0,-4 2 4 0,-1 1 16 16,-6 4 7-16,-3 2-1 0,-3 3 0 15,-8 0-3-15,-3 4-11 0,-7 5-7 0,-3-1-9 16,-5-3-4-16,-3 3-10 0,4-4-2 16,-4 0-7-16,1-3-6 0,7-3 1 15,0-2-5-15,3-4-2 0,2-1-5 0,1-4 5 16,1-1-8-16,10-5 3 0,0 0-9 15,-16-1-5-15,16 1-3 0,0 0 2 0,0 0-6 16,12-31-2-16,0 18-3 0,1-6 1 16,13 0-3-16,-1-3 1 0,12-9-2 15,5 1 0-15,1 0-3 0,-1 0 0 0,-1 5 1 16,-10 2 2-16,-6 7-3 0,-3 2 7 16,-3 3 12-16,-5 0 16 0,-3 2 3 0,-1 1 10 15,-2 3-1-15,-1-1-3 0,-7 6-8 16,0 0 0-16,0 0-7 0,0 0-5 0,0 0 2 15,0 0-7-15,-25 20-3 0,17-10 2 16,-3 2-5-16,1 3 3 0,2 0-4 0,-1 3 1 16,1-1-3-16,4 2 0 0,0-2-1 15,0 2-3-15,0-4 1 0,4 1-1 0,4 0 0 16,0-2-1-16,-4 0-1 0,8 0 2 16,0 1-1-16,1-4 2 0,3 1 1 15,-2-3-2-15,5 0 5 0,-1 0-6 0,3-1-8 16,-1-4-31-16,-3 0-58 0,3-2-63 15,-3 2-75-15,1-2-81 0,-2-2-79 0,-5 0-63 16,-7 0-144-16,14-3-91 0,-14 3 52 16,11-1-381-16,-11 1-489 0</inkml:trace>
  <inkml:trace contextRef="#ctx0" brushRef="#br0" timeOffset="23176.97">11447 2312 2956 0,'4'-10'7'0,"-4"10"20"16,0 0 11-16,0 0 12 0,0 0 4 15,4-12 3-15,-4 12 1 0,0 0-5 0,0 0-7 16,0 0-10-16,0 0-1 0,0 0-5 16,10-6-5-16,-10 6-2 0,0 0-14 15,0 0-56-15,0 0-98 0,4 20-108 0,-4-20-221 16,-4 15-50-16,4-4 64 0,0-11-85 15,-10 25-47-15</inkml:trace>
  <inkml:trace contextRef="#ctx0" brushRef="#br0" timeOffset="23373.95">11393 2605 1654 0,'0'0'89'0,"0"0"5"0,0 0-1 16,0 15 5-16,0-15 11 0,0 0 14 15,0 0 10-15,0 0-4 0,0 0-9 0,0 0-13 16,0 0 4-16,0 0-27 0,0 0-5 16,0 0-8-16,0 0-9 0,0 0-26 15,0 0-59-15,0 0-85 0,0 11-97 0,0-11-166 16,0 0-139-16,-8 4-162 0,8-4-167 0</inkml:trace>
  <inkml:trace contextRef="#ctx0" brushRef="#br0" timeOffset="24562.71">12383 2232 801 0,'4'-9'273'15,"-4"9"-50"-15,8-12-40 0,-8 12-20 0,4-11-17 16,-4 11-7-16,0 0-9 0,4-11-9 15,-4 11 2-15,0 0-10 0,0 0-13 0,6-8-9 16,-6 8-3-16,0 0 8 0,0 0 27 16,-14 30 22-16,2-11-15 0,-1 7-8 15,-12 2-5-15,-4 11-7 0,-6 0-6 0,2-1-11 16,-6 0-6-16,6-2-11 0,0-1-5 16,4-8 11-16,12-2-11 0,-1-7-9 15,5 1-24-15,1-3-51 0,8-5-76 0,0-3-90 16,4-8-91-16,8 10-132 0,4-10-191 0,1-3 72 15,1-1-212-15,5-2-224 0</inkml:trace>
  <inkml:trace contextRef="#ctx0" brushRef="#br0" timeOffset="24795.72">12571 2282 2199 0,'10'-11'73'0,"-2"1"16"0,0 4 8 0,-8 6 15 15,5-9 8-15,-5 9-13 0,0 0 2 16,8-8-6-16,-8 8-8 0,0 0-4 0,0 0 14 15,0 0 17-15,0 0 14 0,-10 41 5 16,3-22-2-16,-5 0-5 0,2 5-10 16,-5-1-9-16,5-2-12 0,-7 2-10 0,1-2-8 15,3 1-7-15,1-3-7 0,-2 0-7 16,-1-2-5-16,5-1-6 0,2-2-17 16,-1-3-52-16,1 1-89 0,-4-3-97 0,7-1-111 15,-7-3-109-15,4-1-205 0,-5 0 38 0,1-4-288 16,-5 1-361-16</inkml:trace>
  <inkml:trace contextRef="#ctx0" brushRef="#br0" timeOffset="24981.71">12093 2468 2598 0,'4'-20'33'0,"-4"20"1"0,3-10-3 16,-3 10 5-16,14-9 20 0,1 3 17 15,3 1 44-15,3 0 6 0,4 0-25 16,4-1-1-16,4 0-7 0,2 1-6 0,6-3-5 15,-2 2-10-15,0 3 11 0,-3-1-4 16,-1 3-18-16,2 0-64 0,-8-1-86 0,-8 1-94 16,1 2-81-16,-14-1-152 0,-3 3-134 15,-5-3 63-15,0 0-129 0,0 0-117 0</inkml:trace>
  <inkml:trace contextRef="#ctx0" brushRef="#br0" timeOffset="25162.66">12122 2475 1762 0,'-25'4'21'0,"3"0"10"16,9-1 1-16,1 0 8 0,2-1 3 15,10-2 13-15,0 0 41 0,-11 8 35 16,11-8 23-16,0 0 17 0,29 12-15 0,-8-9 1 16,8 0-3-16,2-1-13 0,6 0-10 15,0-2-15-15,-2 0-10 0,7-2-8 0,-5 2-10 16,-2-2-7-16,6 2-96 0,-6-1-106 16,1 1-128-16,-7-2-205 0,-1 2-109 15,-3 0 84-15,0 0-170 0,-6 2-144 0</inkml:trace>
  <inkml:trace contextRef="#ctx0" brushRef="#br0" timeOffset="25779.47">13207 2539 1785 0,'-23'-4'65'0,"1"0"15"0,5 0 1 16,3 4-3-16,-1-2-4 0,15 2-6 0,-25 0 2 16,11 2 11-16,1 2 8 0,1 0 0 15,-2 0-4-15,3 3-6 0,3-1-5 0,-2 3-3 16,3-2-7-16,3 2-5 0,4-9-2 16,0 16 1-16,0-16 1 0,17 17-5 15,-5-10-6-15,13-2-4 0,-4-2-2 0,12-1-1 16,2-2-6-16,-6-2-3 0,-4 0-4 15,1-1 3-15,-1 1-1 0,-4-4 2 0,-4 2 16 16,-5-2-13-16,-2 1-1 0,-10 5-3 16,4-15 2-16,-4 15 10 0,0 0 1 15,-22-19 0-15,5 11-4 0,1 5-3 0,-3 0-8 16,0 0 2-16,1 3-8 0,3 0-3 16,-3 0-4-16,5 3-4 0,1 2 5 0,12-5-3 15,-13 9-4-15,13-9 3 0,0 13-3 16,0-13 5-16,17 13 1 0,0-9-3 15,5 1-2-15,1-2 1 0,2-3-3 0,2-2 2 16,2 0-7-16,0-5 6 0,-3 0-4 16,3-1 1-16,-4-4 1 0,-4-2-2 0,1-1-2 15,-5-2 5-15,2-2 8 0,-5-1 0 16,3-5-3-16,3-1 2 0,-7-2 14 0,1 1-3 16,-3 4 2-16,3 3-1 0,-2 3 1 15,-3 1-5-15,-1 4-5 0,-4 1-3 0,0-1-4 16,4 7 0-16,-8 5 4 0,0 0 22 15,0 0 18-15,0 0 15 0,-16 31 14 0,4-7 6 16,-11 4 9-16,-10 12-4 0,-4 2-7 16,-1 3-3-16,-3 1-6 0,-4 5-7 15,1 3-18-15,1 1-2 0,-3-1-8 0,3 0-3 16,6-2-27-16,2-6-101 0,6-3-124 16,8-10-143-16,5-8-199 0,7-3-150 0,5-6 96 15,4-7-476-15,0-9-552 0</inkml:trace>
  <inkml:trace contextRef="#ctx0" brushRef="#br0" timeOffset="26065.04">14122 2427 2762 0,'11'-15'-80'16,"-5"2"31"-16,-2 2 27 0,6 0 23 15,-6 4 21-15,-4 7 13 0,5-11 1 16,-5 11-3-16,0 0-5 0,6-9 5 0,-6 9 26 16,0 0 22-16,0 0 16 0,0 0 23 15,-29 41-23-15,21-27 4 0,-5 2 5 16,-1 5-6-16,-1-4-7 0,1 3-9 0,-3 1 13 16,1 1-10-16,-1 2-7 0,-1-2-6 15,3 0-7-15,-3-2-38 0,5 0-93 0,-3-4-129 16,7-4-134-16,-3-1-289 0,6-2 70 15,0-5 75-15,6-4-194 0,0 0-160 0</inkml:trace>
  <inkml:trace contextRef="#ctx0" brushRef="#br0" timeOffset="26465.96">13928 2402 1751 0,'0'-17'6'15,"0"1"20"-15,0 2 27 0,4 0 5 0,0 0 0 16,3-1 3-16,3 1 4 0,11-5 11 15,5 0 11-15,16-5 6 0,9 1 4 16,-5 4-6-16,4 1-7 0,-5 7-6 0,-4 4 5 16,-4 1 3-16,-3 3 0 0,-1 0-6 15,-7 3-23-15,-5 2-3 0,2 1 2 0,-5 2 6 16,-7 4 19-16,-5-1-3 0,-2 5 3 16,-8 1-14-16,-6 3 2 0,-9 2-5 0,-6 3-10 15,-14 7 0-15,-2-2-5 0,-1-4-3 16,7-2-5-16,6-5-10 0,4-5 7 15,3 0-5-15,7-2-1 0,-3-1-2 0,9-1-5 16,-3-6-6-16,12-1 0 0,0 0-2 16,0 0-3-16,0 0-4 0,0 0-3 0,0 0-4 15,0 0 0-15,0 0-3 0,37 4 1 16,-37-4-6-16,9 4 5 0,-9-4 0 0,14 9 2 16,-10-4 2-16,-4-5 3 0,8 15-3 15,-8-7 1-15,0-8 0 0,4 18 2 0,-4-18 1 16,3 18-3-16,-1-8-21 0,2-1-55 15,2-1-54-15,0 1-64 0,6-1-83 0,-3-5-73 16,7 2-139-16,-3-4-51 0,1 3 42 16,1-4-94-16,3 0-88 0</inkml:trace>
  <inkml:trace contextRef="#ctx0" brushRef="#br0" timeOffset="27082.03">14488 2512 1633 0,'0'0'30'16,"8"-10"32"-16,-8 10 10 0,0 0 13 15,5-10 11-15,-5 10 8 0,0 0 5 0,0 0 0 16,0 0-6-16,4-13-8 0,-4 13-8 15,0 0-5-15,8-5-9 0,-8 5-8 16,14-4-5-16,-3 0-7 0,1 0-7 0,3 3-2 16,-3-4-4-16,2 2 2 0,-5-1-6 15,1 0-3-15,-10 4 7 0,21-9 16 0,-15 5 22 16,-6 4-13-16,6-9-4 0,-6 9-2 16,0 0 1-16,0 0-7 0,0 0-8 15,-25-12 1-15,25 12-10 0,-20 0-5 0,20 0-3 16,-17 1-6-16,17-1-2 0,-16 4-1 15,16-4 0-15,-9 7-3 0,9-7 3 0,0 0-2 16,0 0-2-16,0 0 2 0,17 20-3 16,-9-17-14-16,9-1-6 0,-5-1-2 15,5-1 2-15,1-1-2 0,1-1 4 0,3-2 1 16,-1 0-2-16,4 0-1 0,2-3 2 16,-4 1 3-16,-1-2-2 0,-5 3 4 0,3-3-3 15,-5 4 6-15,-5 0-1 0,0-2 1 16,-10 6-4-16,7-6 2 0,-7 6 1 15,0 0-5-15,0 0 2 0,0 0-3 0,-38 12 1 16,22-5 0-16,1 0 0 0,1 2 0 16,0 1-4-16,3 1 2 0,-1 1 4 0,2-1 1 15,1 2-6-15,5-2 7 0,-4 2-1 16,8-3 2-16,0-10 1 0,0 18 6 0,0-18 15 16,14 11-6-16,-3-7-1 0,3-4 4 15,1-1-3-15,3-5 0 0,-1-1 1 16,7-6 1-16,-3-1 1 0,4-6 15 0,0-5 14 15,-3 0 18-15,9-13 4 0,-6-3 14 16,4-1-1-16,-4-1-3 0,-4 0 0 0,1 0 2 16,-3 10 6-16,-5 6 0 0,-3 5-3 15,-5 5-11-15,6 2-11 0,-7 3-12 0,-1 7-2 16,-4 5-8-16,0 0-2 0,0 0-2 16,0 0-1-16,-21 47-3 0,7-21-1 15,-3 5-1-15,-8 12-5 0,-2-2-9 0,7-7-57 16,5-2-119-16,1-4-136 0,-1-4-147 15,9 0-295-15,2-3 85 0,0-6 85 0,8 0-373 16,0-3-417-16</inkml:trace>
  <inkml:trace contextRef="#ctx0" brushRef="#br0" timeOffset="27497.95">15643 2137 2584 0,'12'-12'31'0,"-3"2"21"16,-1 0 5-16,0 4-3 0,-8 6 3 0,9-9-5 15,-9 9-2-15,0 0 21 0,0 0 42 16,0 0 31-16,0 0 14 0,0 0-5 16,-23 49-8-16,8-28-11 0,-1 5-8 0,-5 1-11 15,0 1-8-15,-3-1-10 0,3-2-10 16,0-1-5-16,1 0-10 0,3-6-6 0,1 0-7 16,5-4-4-16,1-3-4 0,0 0-4 15,3-3-5-15,3-1-2 0,4-7-7 16,-4 4-3-16,4-4-3 0,0 0-4 0,0 0-3 15,0 0-2-15,42-20-5 0,-24 13 0 16,5-3-4-16,2 1-2 0,-1 0-1 0,1 2-4 16,-2 2-1-16,-2-1-1 0,1 4 0 15,-1-2-2-15,-4 3-3 0,-1 2 5 0,-2 1 4 16,-5 2 13-16,1 2 38 0,-10-6 14 16,6 15 10-16,-6-15 2 0,-10 19-5 0,-4-7-10 15,-5 2-4-15,0-1-4 0,-7 2-7 16,3-4 0-16,-6 1-8 0,4 0-3 0,0-2-2 15,0-2-3-15,3 0-7 0,7-5-32 16,-1 1-64-16,3-3-86 0,3-1-74 16,10 0-93-16,-12-5-93 0,12 5-170 0,0 0-98 15,2-15 65-15,-2 15-362 0,14-13-455 16</inkml:trace>
  <inkml:trace contextRef="#ctx0" brushRef="#br0" timeOffset="28534.42">15912 2388 2624 0,'0'0'-32'0,"16"-5"24"16,-16 5 17-16,0 0 19 0,9-6 21 16,-9 6 22-16,0 0 12 0,0 0 1 0,0 0 0 15,0 0-5-15,0 0-26 0,0 0-4 16,0 0-5-16,0 0-3 0,-44 8 1 16,32-2-5-16,-1-1-6 0,1 1-2 0,0 0-3 15,3 2 0-15,-3-1-4 0,6 0-1 16,1 3 1-16,5-10-4 0,-8 13 2 0,8-13-2 15,0 0 0-15,0 0-2 0,9 17 1 16,-3-12-4-16,-6-5 0 0,18 4 0 16,-18-4-2-16,13 2 2 0,-13-2-1 0,0 0 1 15,20-5 7-15,-20 5 2 0,13-6 13 16,-13 6 3-16,8-6 2 0,-8 6-1 0,4-8-4 16,-4 8-5-16,0 0 0 0,10-11-12 15,-10 11 5-15,0 0-10 0,5-7-9 0,-5 7 2 16,0 0-1-16,0 0-1 0,0 0 4 15,0 0-2-15,0 0-4 0,0 0 1 0,0 0 0 16,16 17 17-16,-16-17-1 0,0 0 6 16,6 11-11-16,-6-11 3 0,7 8-4 0,-7-8 5 15,12 4 0-15,-12-4-2 0,14 1 1 16,-14-1-1-16,19-4 3 0,-7-1-4 0,-1 1-4 16,-1-3 3-16,5-1 15 0,-1-1 2 15,0-4 1-15,3 0 0 0,0-3-2 16,1-2-3-16,3-4-2 0,2 1-2 0,-1-3-4 15,1-1-1-15,0 0-3 0,1 1-2 16,-3 1-2-16,-4 5-1 0,-1-1-2 16,-3 5-1-16,-1 0 1 0,0 3-1 0,-5 1-1 15,1 3-5-15,-2 0-2 0,-6 7 1 16,0 0 0-16,10-6 1 0,-10 6 1 0,0 0-1 16,0 0 5-16,-18 25 6 0,7-10 1 15,-1 4 3-15,-4 0 1 0,1 2 2 0,-4 4-1 16,1 0-2-16,1 1-1 0,5-6-3 15,-2 1 3-15,5 0-4 0,1-5 0 16,2-1 2-16,2-2 0 0,4-1 6 0,0-4 2 16,4 0 3-16,4-1-1 0,4-5 1 15,-1 2 0-15,3-4 1 0,1-4 8 0,5-1 3 16,-3-2 3-16,4-5 1 0,-3-2-2 16,3-1-3-16,1-7-1 0,-3-1-3 0,2 0-4 15,-1 1-1-15,-5 1-3 0,-1 3-2 16,-1 0-2-16,-1 5-5 0,-2-1-3 0,-7 5-4 15,5 0-4-15,-2 4-1 0,-6 5-1 16,4-5 0-16,-4 5 1 0,0 0 1 16,0 0 0-16,-21 30-1 0,11-14 1 0,-4 2 0 15,1 2 0-15,-3 2-1 0,5-2 2 16,1 0-2-16,2-2-1 0,2-2 3 0,4-1 2 16,2-2-3-16,4-1 6 0,2-2 1 15,6-3 0-15,1-3-3 0,3 0 4 0,1-4-3 16,5-4 0-16,-3-1 0 0,6-4 0 15,-2-3-2-15,-1-3-3 0,3-5 2 16,0 1-2-16,-2-5 0 0,-3-1-2 0,1-2 1 16,-4 0-2-16,1 2-1 0,-6 2 2 15,1 5-13-15,-3 2-5 0,-2 2-4 0,1-1 1 16,-3 5 0-16,0 1-4 0,0 3 2 16,-6 6 3-16,0 0 1 0,0 0 1 15,31 18 5-15,-22-4 0 0,3 3 2 0,0 4 4 16,-1 0 20-16,-1 2 25 0,0-2 25 15,-5-2 13-15,1-1 11 0,-2 0 7 0,0 1 22 16,-4-4 2-16,0 0-3 0,-4-1-8 16,-4 2 10-16,-3 0-8 0,-1-2-11 0,-5 1-8 15,1-1-8-15,-1-5-26 0,1 3-78 16,-1-2-105-16,-1-2-125 0,1 3-135 0,-2-3-139 16,-3 2-282-16,3-3 85 0,-2 4 96 15,1-3-514-15,1 0-608 0</inkml:trace>
  <inkml:trace contextRef="#ctx0" brushRef="#br0" timeOffset="28748.76">16199 2652 3365 0,'0'0'33'16,"0"0"-5"-16,0 0 16 0,0 0 29 0,0 0 66 16,0 0 32-16,0 0 11 0,66-7-3 15,-23 5-12-15,5-5-16 0,18 2-13 0,6-3-16 16,-3 2-9-16,1-3-11 0,-2 3-12 15,2-3-9-15,-8 3-8 0,-10 1-6 0,-9 0-10 16,-8 4-26-16,-4-1-69 0,-6 0-100 16,-2 0-81-16,-9 2-93 0,-5 2-100 15,-9-2-223-15,0 0 4 0,0 0 90 0,-31 17-303 16,2-9-328-16</inkml:trace>
  <inkml:trace contextRef="#ctx0" brushRef="#br0" timeOffset="28966.12">16077 2817 2537 0,'-25'10'71'0,"5"-5"0"0,11 0 0 0,1-2 10 16,8-3 53-16,0 0 38 0,0 0 22 16,33 5 9-16,-2-7 7 0,15-1-7 0,24-4-6 15,4 1-27-15,1-4-13 0,7 1-15 16,-7 0-13-16,3-1-12 0,-4 0-12 16,-7 2-9-16,-3-2-10 0,-13 3-8 0,-11 1-7 15,-7 2-6-15,-4-1-9 0,-5 2-15 0,-5-1-34 16,-3 1-59-16,-5 2-84 0,-5-1-88 15,-6 2-94-15,0 0-90 0,0 0-263 0,0 0 34 16,-41-3 92-16,20 3-296 0,-4 0-327 16</inkml:trace>
  <inkml:trace contextRef="#ctx0" brushRef="#br0" timeOffset="30870.94">18158 2563 2474 0,'16'-4'19'0,"-6"0"2"16,-1 1 0-16,-9 3 5 0,0 0 9 0,0 0 17 15,0 0 37-15,0 0 15 0,0 0 16 16,0 0 24-16,-29 40 0 0,4-29-11 15,-8 5-8-15,2-2-14 0,-14 9-9 0,-1-3-9 16,9-3-1-16,2-1-12 0,2-2-12 16,4 0-15-16,6-2-64 0,4-2-97 0,-1-2-116 15,7-3-127-15,5 0-254 0,2-4 71 16,6-1 72-16,0 0-154 0,0 0-115 16</inkml:trace>
  <inkml:trace contextRef="#ctx0" brushRef="#br0" timeOffset="31668.96">18970 2269 1698 0,'4'-8'-14'0,"-4"8"25"0,8-13 27 15,-4 1 28-15,0 0 16 0,2-3 22 0,-1 0 2 16,3-1 7-16,2-2 5 0,-1 1-11 15,5-1-2-15,-2 0 1 0,1 0-4 16,-1 4 5-16,0 1 12 0,1 1-14 0,-3 4-6 16,-1 0-12-16,-1 3-3 0,-8 5-3 15,12-1 12-15,-12 1 2 0,0 0 13 0,2 21 4 16,-2-21-4-16,-12 28-4 0,1-9-10 16,-5 2-3-16,-3 1-6 0,-3 1-8 0,1 1-7 15,0-1-7-15,-1 0-2 0,-1-2-4 16,4-3-3-16,1-2-2 0,3 1-10 0,1-4-1 15,1-2-2-15,1-2-2 0,2-1-1 16,3 0-5-16,1-2-1 0,6-6-5 16,-12 7-2-16,12-7-4 0,0 0-3 0,-6 8-6 15,6-8-4-15,0 0-3 0,0 0 0 16,0 0-1-16,0 0-1 0,20 17-1 16,-16-12 2-16,-4-5-2 0,7 19 2 0,-3-6 3 15,-2 1 3-15,0 0 7 0,0 2 4 0,-2 0 8 16,0 1 8-16,2 2 7 0,0 1 6 15,0-2 5-15,0 2 1 0,4-3-16 16,-3 2 6-16,5-1 0 0,2-1 3 0,-4-1-2 16,3 0-7-16,1-3 0 0,0-1-3 15,1 1-1-15,3-5-3 0,-2 0-3 16,1-2-17-16,-1-2-61 0,1-1-94 0,-1-1-95 16,3-2-114-16,-3-2-99 0,4-1-262 15,-1 0 46-15,1-3 103 0,-1 2-343 0,3-3-390 16</inkml:trace>
  <inkml:trace contextRef="#ctx0" brushRef="#br0" timeOffset="32521.36">19501 2211 2330 0,'0'0'-97'15,"0"0"28"-15,0 0 33 0,4-16 24 16,-4 16 23-16,0 0 23 0,0 0 17 0,0 0 4 16,0 0-1-16,0 0-8 0,0 0-5 15,0 0-4-15,0 0 5 0,0 0 11 16,0 0 9-16,0 0 0 0,0 0 1 0,-8 37-2 16,7-24 4-16,1-13 2 0,0 26-4 15,1-13-4-15,3-1-2 0,0 1-3 16,2-1-5-16,2-3-2 0,1 2-6 0,-1-3 2 15,2 0-2-15,3-3 6 0,-1-1 18 16,0-1 4-16,-12-3-15 0,21 1 18 0,-9-1 18 16,-12 0 14-16,23-6 10 0,-11 0 2 15,-3 0 2-15,1-3 4 0,2 2 2 0,-3-2 4 16,1-3-10-16,-2 4-5 0,1 0-6 16,-1 1-10-16,-2 0-6 0,-6 7 9 15,14-12-16-15,-14 12-12 0,9-8-10 0,-9 8-7 16,0 0 2-16,0 0-3 0,0 0 0 15,0 0 2-15,2 34-5 0,-10-18-1 0,3-1-2 16,-5 4-3-16,-2 0 1 0,1 1-8 16,-3 0-1-16,1 1-9 0,-3 1 3 0,4-3-4 15,-1 0-61-15,3-3-103 0,2-2-104 16,-3 1-108-16,5-3-105 0,0-3-202 16,2 1-32-16,4-1 64 0,0-9-374 0,4 13-475 15</inkml:trace>
  <inkml:trace contextRef="#ctx0" brushRef="#br0" timeOffset="32719.99">19918 2572 2603 0,'16'-9'9'0,"-3"1"40"16,-1 4 23-16,-5-1 17 0,-7 5-4 0,14-7-1 15,-14 7-2-15,10-4-2 0,-10 4 2 16,0 0 25-16,0 0 33 0,0 0 4 16,0 0-2-16,0 0-3 0,-4 30-6 0,4-30-11 15,-20 22-13-15,11-11-8 0,-3 0-10 16,-1 2-8-16,-1-2-7 0,2 2-12 0,1-3-33 15,1-1-84-15,2-2-106 0,1 1-147 16,-1-5-193-16,8-3-142 0,-6 4 88 0,6-4-300 16,0 0-336-16</inkml:trace>
  <inkml:trace contextRef="#ctx0" brushRef="#br0" timeOffset="33137.51">20304 2360 2476 0,'0'0'-8'16,"2"-17"27"-16,-2 17 29 0,-2-14 24 16,2 14 15-16,2-14 12 0,-2 14 3 15,3-19-1-15,3 10-12 0,-2-1-6 0,4 2-13 16,2-2-4-16,3 2-7 0,1 0 2 16,1 0-22-16,3 1 1 0,-1 0-7 15,4 1 1-15,1 2-5 0,-3 1 0 0,-1 0 4 16,-1 1-11-16,-3 2-3 0,-1 3 1 15,-13-3 0-15,14 9 3 0,-10-2 0 0,-4-7 2 16,-8 19 0-16,0-7-4 0,-2 1 9 16,1 0-10-16,1-2-7 0,2 1 0 15,0 0-3-15,2-1 2 0,2 0 3 0,2-11 0 16,4 23-4-16,4-13 12 0,0 3 12 16,4-2 9-16,-3 1 14 0,1-4 15 0,-4 2 14 15,-2 1 28-15,1-2 34 0,-5-9 19 16,0 19 26-16,0-19 2 0,-15 21-24 0,3-8-15 15,-3-4-13-15,-1 2-10 0,-3 0-15 16,-2 1-10-16,3-2-12 0,1 0-10 0,1-1-8 16,1 0-48-16,3 1-114 0,-2-2-122 15,5 0-121-15,3-1-131 0,2 1-213 16,2-3-61-16,2-5 105 0,0 0-453 0,10 20-549 16</inkml:trace>
  <inkml:trace contextRef="#ctx0" brushRef="#br0" timeOffset="33304.93">20600 2652 2851 0,'14'-6'36'0,"-5"4"46"0,-9 2 27 0,14-5-14 16,-14 5 7-16,0 0 5 0,14-3 6 16,-14 3 14-16,0 0 15 0,0 0 7 15,0 0-12-15,0 0-12 0,0 0-8 0,-43 25 4 16,25-15-8-16,1-1-15 0,0 0-12 16,-1 0-63-16,1-1-123 0,1 1-142 0,3-1-172 15,-1 0-235-15,4-2 68 0,3-3 78 16,7-3-260-16,0 0-254 0</inkml:trace>
  <inkml:trace contextRef="#ctx0" brushRef="#br0" timeOffset="33772.04">20988 2421 1948 0,'0'0'-94'0,"0"0"21"0,0 0 27 15,4-16 27-15,-4 16 17 0,0 0 23 0,2-13 23 16,-2 13 29-16,0 0 18 0,0 0 15 15,-2-20 7-15,2 20 6 0,2-13 1 16,-2 13-3-16,3-17-8 0,3 9-8 0,0-3-9 16,4 2-12-16,1-1-18 0,1 1-4 15,3 1-5-15,1-2-4 0,0 4-4 0,-3 1-4 16,1 0-4-16,-3 3-5 0,-11 2 1 16,22 1-1-16,-22-1 3 0,13 13 21 15,-11-7 10-15,-2-6 8 0,-2 25 0 0,-4-10-3 16,1 2-1-16,-7 2 16 0,4-2 6 15,0 2-10-15,1-2-3 0,-1 0-8 0,4 0-8 16,0-3 9-16,4 0-3 0,2-1-5 16,2 1-2-16,2-5-6 0,2 2-3 15,1-1-7-15,1-3-4 0,2-1-53 0,-1 0-100 16,1-3-123-16,1-1-131 0,3-1-268 16,-3 2 34-16,3-3 64 0,-1 4-226 0,-1-1-251 15</inkml:trace>
  <inkml:trace contextRef="#ctx0" brushRef="#br0" timeOffset="33960.04">21443 2587 2156 0,'0'0'81'0,"0"0"14"0,0 0 3 16,16 0 10-16,-16 0 15 0,0 0 17 0,0 0-18 15,11 2 14-15,-11-2 4 0,0 0 14 16,0 0 9-16,0 14 4 0,0-14 5 0,0 0-2 16,-19 24 6-16,9-13-11 0,-3-1-14 15,-3 3-14-15,3-2-13 0,-5 3-10 16,1-2-16-16,1-1-24 0,3 1-11 0,-3-2-61 15,6 1-121-15,-3-2-118 0,3-4-151 16,0 0-303-16,7-1 56 0,3-4 82 16,0 0-300-16,0 0-336 0</inkml:trace>
  <inkml:trace contextRef="#ctx0" brushRef="#br0" timeOffset="34287.97">21930 2232 2328 0,'0'0'-25'0,"13"-8"15"16,-13 8 7-16,10-3 5 0,-10 3 13 15,0 0 28-15,0 0 29 0,0 0 30 0,0 0 19 16,0 0 20-16,6 25-5 0,-10-12 20 15,4-13 15-15,-8 31 6 0,2-12 5 0,0 1-6 16,-1 3-9-16,1 0-8 0,-4 0-14 16,2-1-13-16,-1 0-10 0,1-5-12 15,0 2-9-15,0-1-5 0,1-3-11 0,-1 1-16 16,2-5-57-16,0 2-104 0,2-2-93 16,2-3-106-16,1-1-100 0,1-7-242 0,1 12 20 15,-1-12 76-15,10 9-225 0,0-5-252 16</inkml:trace>
  <inkml:trace contextRef="#ctx0" brushRef="#br0" timeOffset="35076.94">22567 2430 2015 0,'0'-15'-17'0,"0"15"26"16,0 0 21-16,0 0 20 0,0 0 17 15,-4-16 15-15,4 16 6 0,0 0 1 16,0 0-7-16,0 0-6 0,0 0-7 0,-2-13-10 16,2 13-3-16,0 0-7 0,0 0-5 15,0 0-5-15,0 0-3 0,0 0-6 16,0 0-16-16,0 0-28 0,0 0-48 0,0 0-47 15,0 0-50-15,0 0-41 0,0 0-55 16,0 0-84-16,0 0-283 0,0 0-121 0</inkml:trace>
  <inkml:trace contextRef="#ctx0" brushRef="#br0" timeOffset="35373.8">22484 2466 1684 0,'0'0'-2'0,"0"0"17"15,0 0 15-15,0 0 17 0,0 0 25 16,0 0 28-16,0 0 29 0,-14 9 12 0,14-9 39 16,-4 9 10-16,4-9-12 0,-11 15 4 15,3-6 2-15,-2-1-3 0,-1 3-9 16,1 1-8-16,-6 0-6 0,1-1-14 0,-4 2-14 15,-3 1 6-15,1-4-12 0,-2 1-11 16,-1-1-10-16,-1 1-11 0,4-2-9 0,2-1-26 16,-1-1-61-16,5-1-92 0,1-4-116 15,2 0-128-15,3-4-196 0,9 2-105 0,0 0 97 16,-8-5-277-16,8 5-308 0</inkml:trace>
  <inkml:trace contextRef="#ctx0" brushRef="#br0" timeOffset="35724.36">22885 2307 2212 0,'17'-15'-53'0,"-1"2"26"16,-6 2 40-16,-3 2 35 0,1 2 18 0,-4 0 14 16,-4 7 1-16,6-10 0 0,-6 10-3 15,0 0 12-15,0 0 25 0,0 0 3 16,0 0 12-16,-37 14 8 0,21-3-2 0,-1 5 4 15,-2 3-16-15,-1 0-3 0,5 1-5 16,-1 1 1-16,7 1 3 0,3-3 14 0,4 1 2 16,6 0-5-16,5 0-2 0,5 0-5 15,5-3-2-15,5-2-6 0,1-4 4 16,2-3 18-16,0 0 2 0,-4-5-8 0,-1-3-8 16,-5 0-1-16,2-4-7 0,-3-3-11 15,-4-4-10-15,-7-1-8 0,-3-3-9 0,-4 1-16 16,0-5-11-16,-5 3-1 0,-3-3-9 15,0 4-9-15,-3 2-54 0,-1 0-86 0,1 2-104 16,-1 4-92-16,0 0-127 0,5 4-147 16,1 1-184-16,8 2 106 0,-12-1-486 0,12 1-609 15</inkml:trace>
  <inkml:trace contextRef="#ctx0" brushRef="#br0" timeOffset="36290.71">23323 2096 2860 0,'10'-11'-174'16,"-10"11"23"-16,0 0 19 0,7-10 22 15,-7 10 23-15,6-8 22 0,-6 8 24 0,6-8 24 16,-6 8 25-16,8-10 19 0,-8 10 13 16,6-12 19-16,-6 12 13 0,9-6 0 0,-9 6-8 15,0 0-11-15,8-10-6 0,-8 10 1 16,0 0 14-16,0 0 10 0,0 0 2 0,0 0 7 16,8 31 7-16,-6-21 10 0,0 3 11 15,2 0-25-15,1 1 2 0,3 2-4 0,0-2-5 16,3 0-3-16,3-1-9 0,-2-1-6 15,1-2-3-15,-1 1-4 0,1-3-1 16,-1-2 1-16,2-1 16 0,-3-3 8 0,3 0 4 16,-14-2 1-16,27-2 8 0,-15 0 6 15,-1-3 3-15,-11 5 0 0,21-6-2 0,-13 2-10 16,-8 4-8-16,14-4-11 0,-14 4-8 16,0 0-9-16,0 0-2 0,8 13 0 15,-8-13 5-15,-14 28 5 0,4-9 8 0,-1 3 10 16,-5 6 0-16,-1-1 2 0,-1 1 3 15,-1 0 1-15,0-1 23 0,-3 1-3 16,1-4-4-16,0 3-15 0,-3-4-9 0,3 1 1 16,2-7-6-16,-1 2-4 0,3-4-6 15,-3-1-2-15,1 0-3 0,4-6-2 0,-3-2-4 16,1 1-12-16,1-5-43 0,1 1-75 0,-1-6-86 16,3 1-93-16,-7-3-100 0,3-1-109 15,1-2-262-15,-3-1 15 0,1 0 81 16,-3-2-461-16,2-2-567 0</inkml:trace>
  <inkml:trace contextRef="#ctx0" brushRef="#br0" timeOffset="41085.94">6341 4270 3151 0,'4'-10'44'16,"2"-1"8"-16,-4 2 20 0,-2 9 34 15,9-14 41-15,-9 14 38 0,6-9-10 0,-6 9-15 16,6-9-15-16,-6 9-7 0,0 0-15 16,0 0-1-16,0 0 6 0,0 0 18 15,0 0-7-15,-4 45-4 0,-2-22-2 0,-2 2 1 16,-3 1-9-16,1 4-5 0,-5 2-13 16,1-4-7-16,-1 1-7 0,3-2-16 15,-2-5-1-15,5 0 7 0,1-5-4 0,-2 0-12 16,2-2-18-16,5-2-57 0,-3-3-88 15,0 0-84-15,4-5-93 0,2-5-90 0,-6 10-81 16,6-10-126-16,0 0-125 0,0 0 66 16,0 0-444-16,0 0-543 0</inkml:trace>
  <inkml:trace contextRef="#ctx0" brushRef="#br0" timeOffset="41419.62">6085 4289 2859 0,'0'-12'-18'16,"4"-1"22"-16,-2 0 10 0,6 0 3 15,1 0 12-15,7-3 22 0,7 0 17 16,6-4-1-16,16-4 33 0,5-1 17 0,6 5 1 16,4 1-3-16,2 3-1 0,4 3-7 15,-2 5-7-15,0 5 0 0,-11 1 6 16,-7 2 8-16,-1 2 5 0,-11-1 2 0,1 2-3 15,-6 0-4-15,1 1-1 0,-13 2 10 16,0 1 16-16,-7 1-6 0,-2 2-7 0,-8-10-19 16,-8 22-4-16,-9-8-7 0,-3 2-14 15,-7-1-5-15,-4 1-9 0,0-2-8 0,0-1-5 16,4-2-5-16,2-2-12 0,3-1-39 16,1-2-81-16,4-1-81 0,3 1-87 0,1-4-88 15,3-1-92-15,10-1-196 0,-10 3-36 16,10-3 48-16,0 0-358 0,0 0-450 15</inkml:trace>
  <inkml:trace contextRef="#ctx0" brushRef="#br0" timeOffset="42064.07">7397 3919 2584 0,'6'-8'-49'16,"-6"8"38"-16,6-13 28 0,-6 13 19 0,0 0 15 15,2-9 10-15,-2 9 13 0,0 0 16 16,0 0 21-16,-20-7 18 0,20 7 9 0,0 0 13 15,-35 16-3-15,16-3 5 0,2 4 6 16,-9 7 2-16,5 2 5 0,-8 11-6 16,2 2-7-16,4 2-5 0,3-4-7 0,7-5-10 15,-3 1-11-15,6 0-9 0,3 0-9 16,1-4-10-16,2-2-9 0,4-4-5 16,0 2-9-16,4-1-6 0,0-1-5 0,4 0-16 15,1-5-58-15,-1-2-79 0,4 0-87 16,-1-3-81-16,3-2-97 0,-1-3-90 0,3-1-235 15,-3-2 70-15,3-3 71 0,1-1-310 16,1-2-338-16</inkml:trace>
  <inkml:trace contextRef="#ctx0" brushRef="#br0" timeOffset="42664.99">7602 4173 2369 0,'0'-13'-12'16,"0"13"16"-16,0-13 18 0,0 13 16 15,2-13 15-15,-2 13 12 0,8-15 14 0,-2 6 11 16,4 1-4-16,-3 1-1 0,5 4 2 16,0-2-8-16,-12 5-2 0,21-2-4 0,-21 2-2 15,17 3 6-15,-9 3-13 0,-8-6 7 16,6 17 7-16,-6-5 5 0,0-12 1 16,-15 28-9-16,-1-11-7 0,0 0-5 0,-3 3-5 15,2-4-6-15,-9 3 12 0,5-4-5 0,-2 0-3 16,4-4 1-16,5 0-8 0,0-3 8 15,5 0-5-15,1-6-4 0,8-2-10 0,0 0 0 16,0 0-2-16,0 0-7 0,0 0-1 16,0 0-5-16,37-22-2 0,-22 11-1 15,5 2 4-15,-1-6-10 0,2 2 1 0,1-1-3 16,-7 1 5-16,1 1 14 0,-3 1 20 16,-1 1 20-16,0 2 12 0,-5 0 6 0,1 1 4 15,0 1 2-15,-8 6-8 0,9-9-8 16,-9 9-7-16,0 0-7 0,0 0-5 15,0 0-6-15,0 0-6 0,0 0-4 0,0 0 1 16,0 28-11-16,0-28 0 0,-3 25-1 16,3-10-2-16,0 1-3 0,0 2-2 0,0-1-3 15,0 1-2-15,3-1-30 0,1 0-56 16,2-3-66-16,2 5-83 0,-2-10-74 0,3 0-89 16,1-1-90-16,2-3-222 0,1-2 39 15,1-1 76-15,1-2-320 0,1-2-377 16</inkml:trace>
  <inkml:trace contextRef="#ctx0" brushRef="#br0" timeOffset="42847.85">8178 4160 2428 0,'0'0'65'16,"0"0"23"-16,4-9 8 0,-4 9 4 0,0 0-2 16,0 0 12-16,8-9-8 0,-8 9-1 15,0 0-5-15,15-6-7 0,-3 2-10 0,5 2-7 16,-5-1 12-16,1 2-10 0,3-2-27 15,-2 3-66-15,-1 0-65 0,1 1-70 16,-5 4-77-16,1-2-55 0,-8 2-117 0,-2-5-111 16,0 0 55-16,-14 25-78 0,3-14-41 15</inkml:trace>
  <inkml:trace contextRef="#ctx0" brushRef="#br0" timeOffset="42959.18">8170 4279 1494 0,'-11'13'23'0,"1"-6"14"16,2 0 12-16,4-2 24 0,4-5 17 15,-7 11 17-15,7-11 14 0,0 0 5 0,0 0-4 16,15 12-13-16,-15-12-9 0,25 4-12 15,-11-4-9-15,1-3-37 0,1 2-79 0,3 0-102 16,1-5-146-16,-1 4-188 0,0-5-114 16,1 3-88-16</inkml:trace>
  <inkml:trace contextRef="#ctx0" brushRef="#br0" timeOffset="43431.03">8633 4121 1704 0,'10'-10'58'0,"-2"1"21"0,-4 1 21 0,-4 8 25 16,8-12 25-16,-8 12 14 0,9-9-6 15,-9 9 5-15,6-8 8 0,-6 8-14 16,0 0-12-16,10-9-13 0,-10 9-17 0,0 0-8 16,9-4-19-16,-9 4 5 0,0 0-14 15,0 0-12-15,0 0-4 0,18 2-6 0,-18-2-2 16,11 8-12-16,-11-8-1 0,6 11-6 15,-6-11-2-15,4 14-3 0,-4-14 0 0,-4 17-2 16,4-17-2-16,-9 22-3 0,-3-11-1 0,2 1-1 16,-1-3-1-16,3 0-3 0,2-1-2 15,-2 1 1-15,3-1 0 0,5-8-5 16,-10 10 6-16,10-10 0 0,0 0 1 0,0 0 0 16,10 19 8-16,-1-15 2 0,1 1 13 15,2-1 19-15,-12-4 21 0,21 8 10 0,-13-6 5 16,-8-2 15-16,11 9 18 0,-11-9 19 15,4 11-8-15,-6-3 4 0,-4 1-2 16,-1 3-9-16,-7-1-9 0,2 1-10 0,-5-1-10 16,0 4-13-16,1-2-9 0,1-1-6 15,-1 1-7-15,1-2-7 0,1 0 12 0,2-1-8 16,-1-1-6-16,1-1-7 0,0-2-22 16,5 2-51-16,-3-4-94 0,0-1-102 0,3-2-96 15,7-1-102-15,-18-4-83 0,10 0-241 16,8 4 22-16,-9-14 80 0,7 2-486 0,2 12-590 15</inkml:trace>
  <inkml:trace contextRef="#ctx0" brushRef="#br0" timeOffset="43665.81">9122 3889 3189 0,'27'-13'14'0,"-2"1"14"0,-2 6 28 0,-1 2 53 16,-1 3 34-16,-4 2 22 0,5 3 4 15,-5 3 21-15,1 7 12 0,-3 4 8 16,-5 4 6-16,-2 3 2 0,-5 3-3 0,-6 1-10 16,-5 7-17-16,-12 10-18 0,-5-3-15 15,-8-1-14-15,-9-2-14 0,-1-1-8 16,-5-1-14-16,-1-6-32 0,1 2-76 0,1-6-100 16,1-3-109-16,3-3-91 0,4-6-130 15,6-5-159-15,4-1-132 0,-2-3 87 0,4-3-519 16,4-2-624-16</inkml:trace>
  <inkml:trace contextRef="#ctx0" brushRef="#br0" timeOffset="55694.28">1079 6457 3077 0,'0'0'83'0,"0"0"8"15,0 0-10-15,0 0 8 0,0 0 18 16,0 0-18-16,0 0 10 0,0 0 29 15,0 0-10-15,0 0-1 0,35-3-6 0,-17 3-6 16,1-2-6-16,2 4-10 0,5-4-9 16,1 2-5-16,2 0-9 0,4 0-6 0,2 2-5 15,1-4-3-15,1 4-8 0,0-2-2 0,-4 1-8 16,0 1-26-16,0-2-58 0,-2 2-65 16,-4-2-74-16,2 1-77 0,4 1-80 15,-8-1-127-15,2 1-143 0,1-2 44 0,-3 3-235 16,-2-2-294-16</inkml:trace>
  <inkml:trace contextRef="#ctx0" brushRef="#br0" timeOffset="55977.94">2395 6476 2424 0,'-29'-17'65'16,"29"17"21"-16,-21-4 32 0,11 3 36 15,10 1 3-15,-19-3 28 0,19 3 15 0,-18 0-2 16,18 0-8-16,-11-1-13 0,11 1-12 16,0 0-8-16,0 0 5 0,0 0 16 0,0 0 19 15,0 0 2-15,0 0-13 0,0 0-33 16,56 2-8-16,-31-2-7 0,2 0-13 16,6 0-19-16,2-1-2 0,0 0-13 0,0 1-10 15,0 0-7-15,-2 0-5 0,0 0-9 16,-4 0-4-16,-4 0-8 0,2 0-38 0,-2 0-60 15,-3 0-65-15,-3 0-81 0,4 1-74 16,-5-1-70-16,1 0-68 0,-2 1-65 0,3-1-173 16,-3 2-10-16,7-2 53 0,-3 0-316 15,4 1-399-15</inkml:trace>
  <inkml:trace contextRef="#ctx0" brushRef="#br0" timeOffset="56228.02">3475 6450 2381 0,'0'0'27'0,"0"0"33"16,0 0 9-16,19 0 7 0,-19 0 18 0,0 0 24 16,0 0 22-16,0 0-3 0,0 0 21 15,0 0 14-15,14 1 12 0,-14-1 9 16,17 1 4-16,-3-1-1 0,3 0-5 0,1 2-8 16,5-2-4-16,2 0 10 0,10 0-14 15,0 1-16-15,0-1-12 0,0 0-14 0,3 2-15 16,-3-2-30-16,2 2-10 0,-4-2-5 15,0 3-11-15,-4-2-23 0,-6 1-64 0,0-2-94 16,-1 3-104-16,-5-2-105 0,-1-1-101 16,-3 3-206-16,1 0-52 0,-4-2 89 15,1 2-413-15,-11-3-486 0</inkml:trace>
  <inkml:trace contextRef="#ctx0" brushRef="#br0" timeOffset="56477.03">4961 6462 3134 0,'0'0'149'0,"0"0"-15"0,2 1-13 15,-2-1 5-15,0 0 31 0,10 4 32 0,-10-4 12 16,15 1 10-16,-1-1-9 0,1 1-23 16,3 1-27-16,5-2-18 0,0 1-17 15,2-1-8-15,1 0-13 0,1 0-9 0,6-1-8 16,-2-1-12-16,4 1-9 0,-2 0-38 15,-2-3-58-15,-6 3-66 0,-2-1-75 0,-6 1-72 16,-3 1-105-16,-8-2-119 0,-6 2-194 16,0 0 55-16,0 0 89 0,0 0-329 15,-53 2-339-15</inkml:trace>
  <inkml:trace contextRef="#ctx0" brushRef="#br0" timeOffset="57060.71">1161 7394 2496 0,'0'0'77'0,"-16"-2"13"0,16 2 15 15,0 0 26-15,-17 2-10 0,17-2 4 16,0 0 3-16,0 0 22 0,0 0 22 16,0 0 7-16,0 0 2 0,0 0-6 0,52 6-9 15,-23-4-12-15,8-2-14 0,2 1-12 16,5-1-14-16,3 2-10 0,-1 1-11 0,1 0-13 16,-2-1-45-16,-1-1-98 0,-3 1-80 0,-6 0-85 15,0 0-76-15,-3 0-49 0,-2-2-100 16,-3 2-145-16,2-1 26 0,0 1-255 15,-2-2-312-15</inkml:trace>
  <inkml:trace contextRef="#ctx0" brushRef="#br0" timeOffset="57310.91">2740 7368 2560 0,'6'-11'144'0,"-6"11"0"0,0 0-3 16,0 0 4-16,0 0 42 0,10-9 24 16,-10 9 22-16,13-2 9 0,-13 2-4 0,24-2-13 15,-9 0 7-15,6 0-17 0,3 4-34 16,-1-4-17-16,2 2-18 0,0-2-12 0,0 2-19 16,3 0-10-16,-1 0-10 0,0 0-16 15,0 2-42-15,-2-2-87 0,2 0-124 0,-1 4-113 16,-1-2-135-16,-4 0-182 0,4 2-99 15,-3-1 88-15,-1 1-446 0,2 1-532 16</inkml:trace>
  <inkml:trace contextRef="#ctx0" brushRef="#br0" timeOffset="57578.97">3977 7448 3142 0,'0'0'35'0,"7"-7"7"16,-7 7 12-16,0 0 24 0,6-4 54 0,-6 4 28 16,12-2 23-16,-12 2 14 0,21-2 8 15,-7 2 0-15,1 0-3 0,7 2-10 16,3-2-8-16,0 0-8 0,2 0-14 0,6 2-20 16,0-1-15-16,-2 2-8 0,2-1-11 15,-2-1-12-15,2 1-19 0,0 2-36 16,2-2-80-16,0-1-104 0,-1 2-106 0,1-2-118 15,0-1-96-15,0 1-262 0,0-1 73 0,0 0 61 16,2 0-372-16,-2-1-440 0</inkml:trace>
  <inkml:trace contextRef="#ctx0" brushRef="#br0" timeOffset="57783.97">5444 7398 2954 0,'0'0'107'0,"0"0"-8"0,0 0 0 0,0 0 13 15,21 2 43-15,-21-2 30 0,19 2 8 16,-1-1-5-16,5-1-14 0,4 2-18 16,6-2-15-16,2 0-13 0,4 0-14 0,-4 0-8 15,3 0-12-15,-1 0-9 0,-2-2-10 16,-2 2-53-16,-6 0-83 0,0 0-84 16,-5 0-85-16,-3 0-88 0,-2-1-69 0,-9 2-217 15,0-1 0-15,-8 0 77 0,0 0-259 0,0 0-275 16</inkml:trace>
  <inkml:trace contextRef="#ctx0" brushRef="#br0" timeOffset="58294.94">1083 8376 2445 0,'0'0'158'0,"0"0"-19"15,-13 2-6-15,13-2 4 0,0 0 6 0,-10 4 33 16,10-4 38-16,0 0 15 0,0 0 17 16,0 0-9-16,43 9-16 0,-18-6-23 15,4-2-19-15,4-1-17 0,2 1-15 0,9 3-15 16,1-3-12-16,3 1-33 0,-1-2-91 16,-1 1-111-16,1 3-120 0,-1-3-124 0,-1 2-132 15,1 2-165-15,3-2 34 0,-4-1-406 16,5 3-501-16</inkml:trace>
  <inkml:trace contextRef="#ctx0" brushRef="#br0" timeOffset="58562.98">2876 8441 2998 0,'0'0'65'16,"4"-13"15"-16,-4 13 14 0,0 0 27 15,0 0 38-15,0 0 33 0,4-12 15 0,-4 12-1 16,0 0-11-16,0 0-9 0,0 0-5 16,9-8 21-16,-9 8-4 0,18 0-27 15,-18 0-8-15,25 0-7 0,-10 0-27 0,3 0-5 16,-1 0-11-16,5 0-10 0,3 0-10 16,10 0-9-16,-8 0-19 0,8 1-50 15,-2-1-86-15,0 2-109 0,0-2-103 0,0 1-119 16,-8-1-89-16,2 0-236 0,0 0 73 15,-2 0 55-15,2 0-385 0,-1 0-461 0</inkml:trace>
  <inkml:trace contextRef="#ctx0" brushRef="#br0" timeOffset="58812.99">4157 8365 2961 0,'0'0'87'0,"0"0"-21"0,13-2 7 15,-13 2 22-15,0 0 57 0,20 2 36 16,-20-2 18-16,19 0 1 0,-3 1-3 0,-1-1-10 16,3 2-15-16,5 1-14 0,-2-2-10 15,2 1-15-15,1 2-12 0,1-4-12 16,0 3-12-16,2-2-9 0,0 1-9 0,2 1-12 16,-1-2-36-16,-1-1-77 0,0 0-93 15,-2 1-104-15,0-1-127 0,0 0-123 16,-1 0-172-16,1 0 27 0,0 0 73 0,0 0-330 15,2-1-370-15</inkml:trace>
  <inkml:trace contextRef="#ctx0" brushRef="#br0" timeOffset="59030.97">5965 8327 2793 0,'10'-2'193'16,"-10"2"-15"-16,17 0-6 0,-17 0 24 15,16 0 37-15,-16 0 23 0,23 0 16 0,-8 2-25 16,3-2-11-16,5 1-21 0,-2 1-15 16,5-1-4-16,1-1-18 0,4 2-17 15,0-2-17-15,-4 0-20 0,6 2-58 0,0-2-86 16,-6-2-106-16,4 2-116 0,-6 0-136 0,-2-3-182 16,1 0-142-16,-7-1 74 0,-3-1-530 15,-7-1-624-15</inkml:trace>
  <inkml:trace contextRef="#ctx0" brushRef="#br1" timeOffset="63284.97">1355 5186 1717 0,'0'0'51'0,"0"-16"3"16,0 16 9-16,0 0-1 0,0-12-5 16,0 12 2-16,0 0 12 0,0 0 14 0,0 0 9 15,0 0 15-15,0 0 2 0,-10 42-3 16,6-29 12-16,-2 3 10 0,0-1-11 0,1 3 3 15,-3-1-28-15,2-3-10 0,-2 1-4 16,2 0-11-16,1-4-10 0,-1 0-1 16,2-2-2-16,0 0 3 0,4-9 19 0,-10 15 11 15,10-15-2-15,-5 7-4 0,5-7-8 16,0 0-3-16,0 0-6 0,0 0-1 16,0 0-8-16,-10-25-5 0,10 25-2 0,8-34-2 15,-3 10-4-15,3-4-4 0,4-4-6 16,5 1-4-16,3-14-4 0,5 2 0 0,2 5-4 15,4 2-3-15,0 3 1 0,-4 7-4 16,-2 7 0-16,-3 4-5 0,-1 2-3 0,-4 5-5 16,1 3 6-16,-7 3-1 0,3 4 4 0,-4 1 3 15,-3 3 3-15,-5 6-3 0,-4 0 2 16,-5 4-1-16,-1 2-2 0,-9 4-3 16,-1 2 2-16,-3 0-2 0,-2 1 2 0,-5-2 1 15,3-2-2-15,0 0 1 0,0-3-3 16,5-6 3-16,3 1 1 0,0-4-3 0,7-2 1 15,-2-1-3-15,6-3-3 0,6-3-1 16,-5 4-3-16,5-4 1 0,0 0-2 16,0 0 0-16,0 0 0 0,25 7 0 0,-14-4 1 15,1 0-2-15,-2 2 1 0,3 2 0 16,1-2-3-16,-1 2-37 0,3 1-65 0,-2 0-70 16,3-1-71-16,0 1-91 0,-1-1-104 15,-1-1-216-15,3 1 76 0,-3-1-290 0,1 0-352 16</inkml:trace>
  <inkml:trace contextRef="#ctx0" brushRef="#br1" timeOffset="63802.29">2062 5211 2451 0,'6'-15'17'0,"2"5"22"0,-5 3 18 0,-3 7 8 15,6-9 23-15,-6 9 2 0,0 0-2 16,8-8 17-16,-8 8 28 0,0 0-9 0,0 0 5 15,0 0 0-15,8 29 1 0,-10-16-4 16,2-13-4-16,-6 26-7 0,4-10-6 0,-2 1-11 16,2-1-9-16,0 1-6 0,0-3-11 15,-2 0-4-15,3 0-9 0,-1 0-2 0,0-3-6 16,2-11-4-16,-4 20 0 0,2-12-1 16,2-8 1-16,0 0-2 0,0 0-3 0,-4 11 2 15,4-11 2-15,0 0 2 0,0 0 0 16,0 0-1-16,2-49-6 0,2 28-5 15,4-7-5-15,1-6-1 0,13-11-4 0,-1 1-5 16,6 1-3-16,-2 3-3 0,0 9-3 16,-1 6-2-16,-1 2-1 0,2 3-1 15,-4 2-4-15,1 6 0 0,-5 3-3 0,-1 1 0 16,-3 3-1-16,-1 4 1 0,-4 2 0 16,-8-1 2-16,9 11 1 0,-11-3 2 0,2-8-1 15,-13 28 1-15,-1-9-2 0,-5 5 6 16,-6-1-6-16,-6 9 0 0,-4-1 2 0,4-3 0 15,6-7-1-15,1-1 0 0,5-4 0 16,1-2 0-16,5-3-3 0,-1 0 0 16,7-1-1-16,1-2 3 0,2 0-4 0,4-8 6 15,0 0-1-15,12 19-2 0,1-13 0 16,5 1 3-16,-1-1-2 0,2 0-16 16,-1 0-53-16,1 2-61 0,1-2-61 0,-5 0-75 15,2 1-99-15,-3-2-124 0,-2 3-169 16,-1-5 35-16,1 2-338 0,0 0-435 0</inkml:trace>
  <inkml:trace contextRef="#ctx0" brushRef="#br1" timeOffset="64386.42">3217 5251 2684 0,'10'-7'1'0,"-3"1"17"0,-7 6 10 0,10-9 11 16,-10 9 17-16,8-7 17 0,-8 7 13 15,0 0 23-15,0 0 19 0,0 0-4 0,0 0 10 16,0 0 9-16,0 0-5 0,8 22-7 16,-8-22-4-16,-6 25-3 0,4-12-8 0,0 0-9 15,0 2-11-15,-2 3-9 0,-2-2-5 16,0 1-5-16,1-3-7 0,-3 2-3 15,4-5 1-15,-2 0-1 0,0 1 4 0,3-4 7 16,-3 0 12-16,6-8 25 0,-6 12-8 16,6-12-7-16,0 0-6 0,0 0-14 0,0 0-9 15,0 0-13-15,0 0 2 0,-2-37-3 16,10 16-8-16,7-8-5 0,3-5-4 0,7-9-6 16,6-4-6-16,4-1-4 0,2 2-5 15,3 5-2-15,3 0 2 0,0 2-6 0,1 5-2 16,-1 2-2-16,-3 6 0 0,-9 7-3 15,-3 5-7-15,-5 5-1 0,-6 2 6 0,-3 5-4 16,-3 2 4-16,-5 5 1 0,0 3 1 16,-6-8 0-16,-8 19 0 0,-1-3 0 15,-9 4 0-15,-3 4 3 0,-4 1-1 0,-10 8 0 16,-4-1-4-16,2 0 1 0,6-8-3 16,6-6 3-16,4-1 1 0,1-4 0 15,7 0-3-15,-1-3 1 0,1-2 0 0,3 2-2 16,4-4 2-16,0 2 0 0,6-1-3 15,0-7 1-15,8 14 2 0,2-5 0 0,1-1-2 16,3 1-1-16,1-1 4 0,1 1-1 0,3-2 2 16,1 1-16-16,-1-2-69 0,0-1-96 15,1 0-113-15,-3-1-141 0,-3 1-191 16,-4-2-101-16,-1 1 52 0,-9-4-499 0,10 5-635 16</inkml:trace>
  <inkml:trace contextRef="#ctx0" brushRef="#br1" timeOffset="65585.89">1419 5979 3069 0,'9'-7'-114'16,"-1"4"2"-16,-8 3 14 0,0 0 12 15,0 0 21-15,0 0 34 0,12 16 24 0,-12-16 23 16,-4 22 22-16,0-8 14 0,-2 3 7 16,2 2 0-16,-2-1 1 0,-1 1 4 15,-1 1 3-15,-2 2 26 0,2-4-18 0,-1-2 17 16,1 1-9-16,-2-4-4 0,4-1 0 16,1-1-4-16,-1-2 13 0,0 0 1 0,6-9-5 15,-8 7-10-15,8-7-8 0,0 0-13 16,0 0-16-16,0 0 2 0,0 0-2 15,0-42-1-15,4 25 4 0,4-2-4 0,0-3-8 16,1 0 6-16,3-2-4 0,5-2-1 16,1 0-3-16,7-1-3 0,8-4-4 0,-4 5-1 15,-2 7-4-15,-2 1 0 0,-1 3-1 16,-3 5-1-16,-4 3-4 0,1 4 0 16,-5-2-2-16,-1 5 7 0,-12 0 2 0,19 10 5 15,-17-4 1-15,-2-6 1 0,-2 21-2 16,-5-6 0-16,-3 1-1 0,-4 0-3 0,-1 3 1 15,-3-1-2-15,-1 0 0 0,0-3-3 16,-1 0 3-16,3-1-3 0,3-5 3 16,1-1-2-16,1-3 0 0,1 1-1 0,11-6-2 15,-14 0-4-15,14 0 0 0,0 0-4 16,0 0 4-16,0 0-4 0,0 0 3 0,0 0-1 16,0 0-4-16,45 5 0 0,-30 3 1 15,1 1 0-15,1 1 4 0,0 2 1 0,3 3-3 16,-3 0-4-16,1-2-45 0,-1 4-73 15,1-2-85-15,-3-2-91 0,-1 2-84 16,-1-4-237-16,1 0 14 0,1 0 93 0,1-3-205 16,-1 1-207-16</inkml:trace>
  <inkml:trace contextRef="#ctx0" brushRef="#br1" timeOffset="66121">2583 6076 2160 0,'0'0'80'0,"4"-11"14"16,-4 11 8-16,0 0 2 0,6-8 0 15,-6 8-3-15,0 0 33 0,0 0 15 0,0 0 5 16,0 0 1-16,0 0-5 0,0 0-10 16,4 35-10-16,-4-24-6 0,0 2-5 0,0-13-10 15,-4 28-10-15,4-13-6 0,-4 0-7 16,0-2-6-16,0 2-8 0,-1-2-6 15,-1 1-7-15,0-4-1 0,0 0-13 0,2-1 8 16,4-9-2-16,-6 10-5 0,6-10-3 16,0 0-4-16,0 0-6 0,0 0-3 0,0 0-3 15,0 0-1-15,0 0-1 0,0-38-2 16,6 20-5-16,4-3 0 0,2-2-1 16,3-4-4-16,4-1-2 0,1-2-1 0,1 5-3 15,10-10 0-15,-2 8-2 0,-4 6-2 16,1 3-1-16,1 2 0 0,-2 3 0 0,-6 5 0 15,1 1-2-15,-3 2 2 0,-3 2-1 16,-5 3 2-16,-9 0 1 0,14 8 2 0,-14-8 0 16,-4 18 1-16,4-18-1 0,-19 22-1 15,5-6-1-15,-5 0 2 0,-1 0-1 16,-1 0 1-16,-2-1-1 0,3-1-2 0,1-1 1 16,3 0-2-16,1-6 2 0,3 3-1 15,5-1-2-15,-1-1 0 0,4 2 1 16,4-10 0-16,-2 18-1 0,2-18 2 0,8 17 1 15,0-6 2-15,-1-1 0 0,5 0-1 16,3-1 1-16,-1 0 2 0,1-2-3 0,1 1-54 16,1 2-95-16,1-3-99 0,-1 0-129 15,-5-1-195-15,2 1-96 0,-3 1 59 0,1-2-338 16,1 3-422-16</inkml:trace>
  <inkml:trace contextRef="#ctx0" brushRef="#br1" timeOffset="67038.41">5124 6134 2464 0,'12'-12'-85'0,"-1"3"29"16,-3 1 42-16,0 1 46 0,-8 7 36 16,7-9 24-16,-7 9 10 0,8-8 4 0,-8 8-2 15,0 0 25-15,0 0-6 0,0 0 17 16,10 19 8-16,-10-19 9 0,-2 23 7 15,0-8-2-15,2-2-1 0,-6 5-10 0,4 0-8 16,-2-1-11-16,-1-1-8 0,1 2-15 0,0-3-7 16,-2-2-9-16,2 1-8 0,2-4-5 15,2-10-11-15,-6 16-1 0,6-16-8 16,-4 10-6-16,4-10-2 0,0 0-7 0,0 0-4 16,0 0-5-16,0 0-4 0,0 0-1 15,0 0-6-15,8-44-2 0,-2 24-3 0,4-4-2 16,5-7-2-16,1-1 15 0,9-10-7 15,2 2 0-15,2 3-8 0,2 4-1 16,-4 8-2-16,0 6-3 0,-5 5-2 0,3 4 0 16,-6 2-5-16,3 5 2 0,-5 1 0 15,-1 2-1-15,-3 2 2 0,-3 3 0 0,-2 1 1 16,-8 2 2-16,0 3 0 0,-10 0 0 16,0 2 1-16,-5 4-1 0,-3-1 0 15,-1 0 0-15,-1 0 0 0,1 1 0 0,0-4-2 16,1 0 0-16,5-1 0 0,-1-2-1 15,4-2-1-15,1 0 4 0,-1-3-2 0,2 2 0 16,8-7-1-16,-2 13 3 0,2-13 5 16,0 0 3-16,16 23 3 0,-5-14 0 0,3 0 0 15,2 1-2-15,1-1-4 0,2 1 2 16,-1-1-3-16,1 0-20 0,-1-3-84 16,-1 2-109-16,-5-3-120 0,-3-1-156 0,1 1-232 15,-6-2 22-15,-4-3 94 0,0 0-434 16,0 0-499-16</inkml:trace>
  <inkml:trace contextRef="#ctx0" brushRef="#br1" timeOffset="69775.35">1355 7009 1660 0,'0'0'187'0,"-6"-20"-69"16,6 20-11-16,-4-14-12 0,4 14-11 15,0 0-9-15,-8-5 4 0,8 5 8 0,0 0 17 16,0 0 37-16,-17 37-1 0,11-20 3 16,-2 2-10-16,0 3-2 0,1 0-9 15,-1 2-29-15,-2-1-3 0,4-5-8 0,-1 2-7 16,1-2-6-16,2-2-6 0,0-3-5 15,0 1-1-15,0-3-8 0,0-1-1 0,4-10 3 16,-3 14 1-16,3-14-4 0,0 0 1 16,0 0-9-16,0 0-6 0,0 0 4 15,0 0 2-15,0 0-3 0,3-52-3 0,3 24-1 16,-2-3-10-16,6-6 3 0,3-14-7 16,3-2 2-16,3 2-3 0,8 3-7 15,4 0 4-15,6 7-6 0,4 3-3 0,2 6 0 16,1 4 3-16,-7 8-1 0,-6 5-6 15,-6 6 1-15,-2 3-1 0,-5 6 2 0,-1 0 3 16,-3 6 6-16,-4 5-1 0,-5 2 1 16,-3 1 2-16,-6 7 0 0,-9 1-2 0,-5 6 2 15,-11 11 0-15,-2-2 0 0,-4 1-3 16,1-7-1-16,5-3-2 0,3-7 4 16,3-3-4-16,4-1 4 0,5-6 0 0,-1-3-1 15,7-2-1-15,-2-4-3 0,10-2-6 16,0 0 2-16,0 0-1 0,0 0-2 15,0 0 0-15,41-10-1 0,-24 12 1 0,5 0 0 16,-1 2 0-16,4 6 0 0,0 1 2 16,2 4 0-16,1 0 1 0,-3 4 0 0,0 0-14 15,-2 0-55-15,0 1-69 0,-3-2-90 16,3 3-111-16,0-3-152 0,-1 4-149 0,1-2 51 16,2 1-274-16,2-2-343 0</inkml:trace>
  <inkml:trace contextRef="#ctx0" brushRef="#br1" timeOffset="70542.64">4465 6948 2315 0,'-2'-13'-42'0,"-2"0"16"16,4 13 32-16,-6-17 39 0,6 17 29 0,-4-13 9 16,4 13 3-16,0 0 7 0,-7-5 13 15,7 5 22-15,0 0-4 0,-12 25 6 16,6-9 0-16,0 4 1 0,1 4 3 0,-3 0 4 15,-2 1 1-15,2 2-4 0,1-1-8 16,-1-2-7-16,0 0-9 0,-1-2-14 16,1 0-7-16,-2-1-7 0,2-5-4 0,3-2-8 15,-3-2-1-15,4-1 1 0,4-11-2 16,-6 13-9-16,6-13-7 0,0 0-6 0,0 0-5 16,0 0-5-16,0 0-3 0,0 0-5 15,0-47-4-15,8 23-4 0,2-8-4 0,5-1-2 16,4-12-4-16,7-1-2 0,3 1-2 15,6 4 0-15,-1 4-3 0,5 2-2 0,2 5 14 16,0 3 0-16,-7 10-2 0,-3 1-4 16,-3 6 1-16,-5 2-1 0,0 2-4 15,-4 3-1-15,-3 1 1 0,-4 4 1 0,-12-2 1 16,17 7 1-16,-17 0-1 0,0-7 3 16,-10 19 0-16,-3-5-2 0,-7 0 0 0,-1 2-1 15,-6 2-2-15,0-4 0 0,-2 3 1 16,2-2 1-16,1-2-1 0,5-1-1 15,4-3 1-15,1 0-4 0,1-2 3 0,1 1-4 16,4-2 1-16,1 4-2 0,3 2 3 16,2 1-1-16,4 1 1 0,4 4 0 0,2 0 0 15,3 2 4-15,3 1-3 0,4-1 2 16,5 5 0-16,0-3-2 0,2-1-22 16,3-1-63-16,1-2-77 0,-4-5-81 0,-2 2-94 15,-1-3-97-15,-3-2-224 0,1-2 8 16,-1-2 76-16,-1 0-283 0,-1-3-336 0</inkml:trace>
  <inkml:trace contextRef="#ctx0" brushRef="#br1" timeOffset="71126.19">5721 7018 2336 0,'11'-9'15'0,"-11"9"16"0,6-7 13 16,-6 7 1-16,0 0 13 0,0 0 28 16,0 0 22-16,0 0 16 0,0 0 7 15,0 0-6-15,0 0 1 0,-2 33 3 0,-5-20-2 16,1 1-4-16,0 2-7 0,-2 1-5 16,2-1-5-16,-3 1-5 0,1-1-12 15,0 2-8-15,0-5-4 0,1 2-10 0,1-4-4 16,0 0 0-16,2-2 1 0,-2 1 16 15,6-10 10-15,-7 13-8 0,7-13-4 0,0 0-13 16,0 0-4-16,0 0-5 0,0 0-2 16,0 0-8-16,-4-31-6 0,4 31-4 0,13-39-6 15,-1 14-1-15,3-7-5 0,13-11-3 16,3-2-4-16,3 1-2 0,3 1-2 0,0 3 14 16,4 4-4-16,-3 4-3 0,1 3-4 15,-4 8 0-15,-6 4-5 0,-2-1 2 0,4 6-5 16,-5 0 2-16,-3 2-2 0,-4 3-18 15,-3 1 0-15,-3 3 3 0,-5 2 1 16,-8 1 2-16,0 0 6 0,0 0-5 0,0 0 2 16,-29 27-1-16,10-15 3 0,-11 2-2 15,-2 2 1-15,-3-1 0 0,-12 6 2 0,-1 0 0 16,11-6 0-16,2 0-1 0,10-5 0 16,2 0-1-16,5-2 3 0,3 2-3 0,3 1 1 15,6 1 1-15,2 1 6 0,6 1 1 16,6 3 4-16,4 3 5 0,3-1 2 15,6 4 1-15,-1-1 1 0,3-1-4 0,0-1 1 16,1 0-1-16,-3-4-1 0,0 0-3 16,-3 0-24-16,-1-2-78 0,-1-2-94 0,-7 0-87 15,-1-2-108-15,-6-2-193 0,-2 0-105 16,0-8 85-16,-14 15-411 0,3-8-478 16</inkml:trace>
  <inkml:trace contextRef="#ctx0" brushRef="#br1" timeOffset="72243.5">3106 8049 2631 0,'16'-9'-33'0,"-4"1"15"16,-5 3 11-16,1 0 2 0,-8 5 14 0,0 0 15 15,0 0 24-15,0 0 24 0,8 18 19 16,-8-18 15-16,-8 23 15 0,0-7 8 0,-1 5-1 16,-3 0-4-16,2 2 1 0,-3-1-8 15,-1 0-26-15,1 1-3 0,1-2-7 16,-3 0-8-16,5-2-5 0,-2-3-3 0,3-1-9 15,-1-2-4-15,4-1 0 0,-2-3-3 16,2 0 3-16,6-9-8 0,-7 6-5 16,7-6-3-16,0 0-6 0,0 0-1 0,0 0-5 15,11-40-3-15,1 21-2 0,2-9-4 16,1-2 0-16,8-12-2 0,4-2 0 0,2 1-7 16,3-1-2-16,4 3-1 0,-1-1-1 15,4 7 0-15,-2 4 1 0,-6 6-2 0,-6 9-2 16,-4 4 0-16,-1 5-3 0,-3 2 5 15,-5 4-2-15,-12 1 1 0,19 6 0 16,-13 3 2-16,-6-9 2 0,-4 23 0 0,-6-6 0 16,-7 2 0-16,-4 5 3 0,-5 0-3 0,-5 7-1 15,0-4 0-15,6-5 4 0,0 1-2 16,2-2 0-16,1-2-1 0,5-3 0 16,2-2 1-16,3-1 1 0,0-4-1 0,5-1 1 15,1-2-1-15,6-6-2 0,0 0-1 16,0 0 0-16,9 21 2 0,1-16 0 15,4 1 0-15,1 0 1 0,1-1-3 0,-1 1 1 16,3 2-15-16,-3-1-41 0,1 2-62 16,-1-1-69-16,1-3-83 0,-1-1-81 0,1 2-225 15,1-2-30-15,-3-1 90 0,1 0-218 16,3 0-224-16</inkml:trace>
  <inkml:trace contextRef="#ctx0" brushRef="#br1" timeOffset="72779.03">4343 8035 2217 0,'13'-10'61'0,"-1"4"1"0,-4 1 0 0,-8 5 6 16,11-6 30-16,-11 6 30 0,0 0 21 16,0 0 23-16,0 0-10 0,6 22 5 15,-6-22-4-15,-9 19-10 0,1-3-2 0,0-2-5 16,-2 3-3-16,3 0-13 0,-7 1-8 15,4-2-11-15,1 1-9 0,-1 0-12 0,0-1-7 16,1-2-10-16,1-1-5 0,2-2-7 16,0 0-4-16,0-2-2 0,1 0 1 15,5-9 8-15,-6 8-8 0,6-8-2 0,0 0-7 16,0 0-6-16,0 0-5 0,0 0-6 16,0 0-2-16,2-40-3 0,5 25-4 0,3-6-3 15,4-3 0-15,1-4-5 0,7-1-2 16,7-8-3-16,0 1 0 0,4 1-2 15,3 3 1-15,1 5-4 0,-2 7 0 0,-4 7-4 16,-4 0 1-16,-1 5-1 0,-3 4 1 16,-2 1 0-16,-5 1 0 0,-3 4 2 0,-13-2-2 15,16 6 0-15,-16-6 1 0,0 0 2 16,-10 18-1-16,-2-8 1 0,-3-1 2 16,-6 4-2-16,-1-3 0 0,-3 1 0 0,2 0 2 15,-1-2 0-15,1 1-3 0,4-4 3 16,1 2-1-16,1-1-4 0,1-1 6 0,5-2-5 15,1 1-2-15,0 0 1 0,10-5 1 16,-13 12 0-16,13-12-1 0,-2 13 2 16,2-13-2-16,10 17 2 0,-3-7 1 0,7-1-1 15,0 1-2-15,3 2-25 0,4-2-49 16,1 0-64-16,3-1-70 0,-2 2-84 16,2-1-100-16,0-2-171 0,-1 1-93 0,-1-1 60 15,0 0-331-15,-1 0-406 0</inkml:trace>
  <inkml:trace contextRef="#ctx0" brushRef="#br1" timeOffset="73361.09">6077 7924 2475 0,'12'-6'24'0,"-4"3"22"0,-8 3 9 16,13-7-5-16,-13 7 3 0,0 0 30 0,0 0 29 16,0 0 5-16,16 7 17 0,-16-7 14 15,0 0 12-15,0 22 3 0,0-22-2 16,-6 22-6-16,2-9-10 0,0 1-4 0,-2 0-9 16,3 3-8-16,-1-4-10 0,-4 6-10 15,2-5-10-15,0 1-8 0,-1 0-7 0,1-2-8 16,2-2-6-16,-4-1-5 0,8-10-6 15,-8 17 4-15,4-12-8 0,4-5-4 16,0 0-6-16,0 0-3 0,0 0-5 0,0 0 1 16,0 0-3-16,-11-24-4 0,11 24 1 15,13-32-8-15,-3 10-4 0,6-5-1 0,3-4-2 16,6-10 14-16,6 0-1 0,0 1-9 16,6 2 0-16,0 5-4 0,2 3 1 0,-8 8-3 15,0 6-3-15,-2 2 1 0,-4 6 0 16,2-1-4-16,-6 4 0 0,1 3-2 0,-5 2 0 15,-3 2 1-15,-1 0-3 0,-5 4 4 16,-6 1-1-16,-2-7 2 0,-8 18-3 16,-2-7 4-16,-7 4 2 0,0 0-5 0,-7-2 1 15,-5 6-1-15,2-3 2 0,0 1-1 16,0 0 0-16,4-2-1 0,3 0 0 16,3-2-1-16,1 0-1 0,7-1 1 0,-1 2 2 15,6-1 1-15,2-2-4 0,2 2 1 16,2 0 3-16,2 0-3 0,4 0 3 0,1 1-2 15,3-3 2-15,2 2 1 0,1-2-3 16,1 0-18-16,-1-3-54 0,1 0-66 0,1 1-77 16,-5-1-85-16,3-1-98 0,-7 1-129 15,2-4-145-15,-7 1 43 0,1 1-381 16,-4-6-483-16</inkml:trace>
  <inkml:trace contextRef="#ctx0" brushRef="#br1" timeOffset="-184197.12">2717 10339 1167 0,'-21'0'346'0,"21"0"-97"0,0 0-67 0,0 0-5 15,-18 0 0-15,18 0 18 0,0 0 46 16,0 0-21-16,-17 0 25 0,17 0 10 0,0 0 8 16,0 0-8-16,-14 1 0 0,14-1 14 15,0 0-1-15,0 0-3 0,31-20-8 16,-8 8-5-16,24-10-13 0,1-4-15 0,13-4-19 16,4-3-16-16,11-1-16 0,5-2-17 15,3-2-11-15,3 1-14 0,0-3-13 0,0 1-9 16,-1 2-7-16,-3 1-4 0,-6 3-6 0,-9 3-7 15,-8 6-8-15,-7 0-8 0,-15 9-4 16,-7 2-5-16,-7 3 0 0,-5 4-8 16,-2-2-3-16,-1 1-5 0,-4 3-3 0,-3 1-5 15,-9 3-3-15,0 0-32 0,0 0-1 16,12 1 0-16,-12-1 0 0,0 0-116 0,0 0-103 16,0 0-112-16,0 0-97 0,-25 13-121 15,15-9-172-15,0 2-74 0,1 1 52 16,-1 0-716-16,0 4-907 0</inkml:trace>
  <inkml:trace contextRef="#ctx0" brushRef="#br1" timeOffset="-182307.05">2998 10816 4135 0,'-17'0'-121'0,"17"0"23"0,-16 0 17 15,16 0 32-15,-17 1 47 0,17-1 41 0,-18 4 53 16,18-4 24-16,-11 0 18 0,11 0 6 15,0 0 1-15,0 0 8 0,0 0 2 16,34-28-5-16,11 5 7 0,13-5 22 0,10-3-4 16,8-3-4-16,7-4-11 0,2 2-7 15,2 1-4-15,-3 2-1 0,-7 2-1 0,-1 2-3 16,-10 2-5-16,-6 5-4 0,-8 3-7 16,-11 5-5-16,-14 3-6 0,-2 0 0 15,-6 5-7-15,1-1-4 0,-5 1-6 0,-1 1-6 16,-2 1-6-16,-1 0-7 0,-1 0-7 15,-10 4-6-15,15-5-5 0,-15 5-7 0,12-3-6 16,-12 3-4-16,0 0-7 0,0 0-3 16,0 0-4-16,0 0-5 0,0 0-8 0,0 0-15 15,-31 16-9-15,23-12-31 0,0-1-31 0,8-3-37 16,-11 6-39-16,3-2-28 0,8-4-24 16,-10 5-19-16,10-5-31 0,-7 2-15 15,7-2-18-15,-8 6-17 0,8-6-13 0,0 0-21 16,-10 4-33-16,10-4-33 0,-6 3-76 15,6-3-159-15,0 0 20 0,-15 2-405 16,15-2-495-16</inkml:trace>
  <inkml:trace contextRef="#ctx0" brushRef="#br1" timeOffset="-177986.24">19178 5949 4079 0,'4'-12'197'15,"-4"4"-111"-15,2 0-32 0,-2 8-6 16,0 0 14-16,0 0 87 0,0 0 32 0,0 0 4 15,-6 38-7-15,2-12 6 0,-6 1 3 16,-1 9-6-16,-1-1-11 0,-7 14 7 0,-1-2-16 16,-1-1-16-16,-1 1-9 0,1-3-16 15,6-6-9-15,1-4-13 0,1-1-9 0,1-2-22 16,2-7-40-16,1-2-45 0,3-5-29 16,2-4-17-16,2-8-10 0,2-5 2 15,0 0 5-15,0 0 6 0,0 0 7 0,27-27 2 16,-13 12 8-16,1-4 2 0,1 1 8 15,1-2 6-15,4-2 7 0,-1-1 9 0,3 1 8 16,-2 3 14-16,3 0 8 0,-3 2 2 0,4-2 5 16,-4 6-5-16,1-4 22 0,1 3-1 15,-4 0 10-15,5-1 12 0,-5 1 11 16,0 0 9-16,-3 4 9 0,-1 0 6 0,-3 2 3 16,0 0-1-16,-5 1 0 0,3 1-3 15,-4 2-6-15,-6 4-2 0,10-3-2 0,-10 3 6 16,0 0 2-16,0 18-11 0,0-18 7 15,-10 28-6-15,2-12-22 0,-2 8-63 0,-1-1 0 16,-1 2 0-16,-1 3 0 0,-3 0 0 16,4 0 0-16,1-6 0 0,1-1 0 0,0 3 0 15,5-7-244-15,1 0-153 0,2-5-123 16,2-3-130-16,2 2-187 0,-2-11 39 0,8 10 109 16,1-9-691-16,1-1-832 0</inkml:trace>
  <inkml:trace contextRef="#ctx0" brushRef="#br1" timeOffset="-177791.89">19633 6179 3616 0,'16'-22'-24'0,"-5"4"44"0,3 2 14 0,-3 2-2 16,3 5 35-16,2-2 37 0,1 1 38 15,6-1 21-15,-1 1 23 0,3-2-3 16,8 3-8-16,0-3-32 0,1 0-11 0,1 3-14 16,0-1-15-16,-6 1-6 0,-2-1-14 15,1 4-13-15,-3-1-37 0,-8 0-52 0,1 1-71 16,-1 1-73-16,-5-2-74 0,-1 2-82 15,-1 1-42-15,-4 0-93 0,-6 4-145 16,6-7 48-16,-6 7-362 0,0 0-394 0</inkml:trace>
  <inkml:trace contextRef="#ctx0" brushRef="#br1" timeOffset="-177622.71">20162 5901 2439 0,'-11'-6'25'0,"11"6"53"0,-14-6 15 16,14 6 12-16,-16-1 11 0,16 1 62 16,0 0 29-16,-25 13 39 0,14-2 22 0,-1 6 14 15,-2 7-18-15,-1 8-6 0,-4 13-11 16,-1 3-15-16,-1 2-17 0,0-1-16 15,-1 2-20-15,3-3-13 0,-2 1-6 0,1-2-10 16,3-2-17-16,1-3-35 0,5-9-74 16,-1 0-90-16,0 0-106 0,3-7-108 0,-3 4-137 15,2-7-166-15,1 1-124 0,-5-1 75 16,2-4-560-16,-3 2-657 0</inkml:trace>
  <inkml:trace contextRef="#ctx0" brushRef="#br1" timeOffset="-176552.97">18934 7150 3243 0,'1'-15'-56'0,"1"5"29"0,-2 10 15 0,0-16 15 16,0 16 11-16,0 0 16 0,0 0 36 16,0 0 22-16,0 0 23 0,0 0 35 15,0 0 8-15,0 0 6 0,-7 38 10 0,3-23 4 16,0 1-1-16,-4 3-4 0,4 1-6 16,-5 3-8-16,-1 1-10 0,-4 0-5 0,3 6-36 15,-5-1-6-15,-1 2-7 0,-6 11-10 16,-1-1-10-16,3-9-5 0,3-5-6 15,5-4-3-15,-1-5-8 0,5-2-5 0,-1-2-6 16,2-1-3-16,0-4-2 0,3 0-5 16,5-9-3-16,-4 13-2 0,4-13 0 0,-2 11-3 15,2-11-3-15,0 0 3 0,0 0-6 0,8 12 1 16,-8-12-3-16,0 0 1 0,0 0-6 16,0 0 2-16,19-4-2 0,-19 4 1 15,0 0 2-15,12-11-3 0,-12 11-1 0,9-12-1 16,-9 12 1-16,10-11-4 0,-4 4 0 15,-6 7 0-15,9-13 0 0,-3 8-1 16,-6 5 2-16,8-11-3 0,-8 11 3 0,8-10-2 16,-8 10 0-16,6-12 1 0,-6 12 1 15,7-12-4-15,-7 12 0 0,0-13 0 0,0 13 1 16,2-13-3-16,-2 13 1 0,0-17 0 16,0 17 2-16,-2-16 3 0,2 16-7 0,0-17 7 15,0 8-3-15,0 0-3 0,0 9 2 16,0-21-3-16,0 10 1 0,0 1 3 0,0-2-1 15,0-1-1-15,0 0 2 0,2 1-1 16,-2-1-2-16,2 0 5 0,-2 0-5 0,2-2 2 16,0 2-1-16,0 1 0 0,2-2-1 15,0 1 4-15,2-3-4 0,1-1 4 16,1 0 1-16,6-3-1 0,3 0 1 0,4-3-4 16,3 0 3-16,3 1-2 0,2-1 1 15,0 2 1-15,-2 1 1 0,2 2 0 0,-2 2-2 16,-3 3 2-16,1 2 2 0,-6 3 2 15,-1 1-1-15,-3 2 5 0,-3 2 13 16,-1 3 10-16,-11 0 9 0,12 9 2 0,-10-1-2 16,-4 5-4-16,2-13 1 0,-14 28-3 15,3-9-2-15,1 3 2 0,-3-2-6 0,1-2-6 16,-4 1-5-16,7-5 0 0,1 1-1 0,0-1-1 16,4-3 0-16,2 2-3 0,2-13 1 15,2 22 4-15,2-12-6 0,4 1 2 16,0-1-4-16,-1-1-1 0,5 2 4 0,-2 2 17 15,-1-1 24-15,-5 0 25 0,0 1 19 16,-4 2 18-16,-2 0 24 0,-4 2 3 0,-3 0-12 16,-5 2-1-16,-3 0-7 0,-5 0-8 15,-1 3-49-15,-2-1-67 0,-4-2 0 0,0 0 0 16,0-2 0-16,-2-2 0 0,-2-1 0 0,0-4 0 16,6-2 0-16,-4-4 0 0,6-4 0 15,1 0 0-15,1-2-188 0,4-4-139 16,3 2-68-16,3 1-64 0,3-3-91 0,2-1-124 15,2 1-114-15,2-2 78 0,4 8-684 16,0 0-848-16</inkml:trace>
  <inkml:trace contextRef="#ctx0" brushRef="#br1" timeOffset="-175589.77">19643 7172 4073 0,'-4'-12'-8'0,"4"12"13"0,-4-11-21 15,4 11 9-15,0 0 29 0,0 0 38 16,14-13 29-16,-3 11 22 0,3 0 6 15,3-2-1-15,5 0-4 0,-3 0-6 0,6 3 3 16,-5-5-10-16,3 4-8 0,-6-1-12 16,3 1-5-16,-5-2-8 0,-3 2-4 15,-12 2-6-15,19-2-5 0,-19 2-3 0,12-1-10 16,-12 1-3-16,0 0-10 0,0 0-10 16,0 0-10-16,0 0-10 0,0 0-8 0,0 0-5 15,0 0-3-15,0 0 2 0,0 0 2 16,0 0 2-16,0 0 0 0,0 0 2 0,0 0 3 15,0 0 3-15,0 0 0 0,0 0 3 0,-43 3 9 16,43-3 4-16,0 0 12 0,0 0 20 16,0 0 19-16,-6 19 14 0,4-10 17 15,-2 5 12-15,-3 2-7 0,-1 1 17 0,-4 5 14 16,-1 0 12-16,-5 4 6 0,-3 1 0 16,0-2-2-16,-3 3-5 0,-7 7-8 15,0 0 6-15,6-6-18 0,4-3-6 0,0-2-11 16,5-4-10-16,-1-2-10 0,3-1-9 15,4-2-4-15,-1-2-7 0,3-5-5 0,2 1-5 16,2-3-4-16,-1-2-4 0,5-4-5 16,0 0-4-16,0 0-9 0,0 0-17 0,0 0-8 15,7-40 0-15,1 24 0 0,4-3 0 0,1-2 0 16,5-2 0-16,3-4 0 0,10-9 0 16,2-1 0-16,4 1 0 0,3-4 0 15,3 0 0-15,6 1 0 0,1-1 0 0,6 2 0 16,-2-2 0-16,5 5 0 0,-5 6 0 15,2 2 0-15,-6 3 0 0,-9 6 0 16,-12 7 0-16,-4 3 0 0,-5 5 0 0,-11 3 0 16,-3 2 0-16,-6-2 0 0,-8 16 0 15,-3-3 0-15,-12 7 0 0,-6-1 0 0,-16 10 0 16,0 1 0-16,-1-1 0 0,-1 0 0 0,5-4 0 16,7-3 0-16,8-5 0 0,2-5 0 15,5 0 0-15,5-3 0 0,5-2 0 16,0-1 0-16,6 1 0 0,4-7 0 0,4 10 0 15,-4-10 0-15,16 12 0 0,-5-4 0 16,7 2 0-16,5 2 0 0,0-1 0 0,4 4 0 16,1 3 0-16,-1-2 0 0,-6-1 0 15,0-1 0-15,1 1 0 0,-5-1 0 0,-1-3 0 16,-5 0 0-16,1-1 0 0,-4-2-241 16,-3-2-236-16,-1-2-151 0,-4-4-266 0,4 8 87 15,-4-8 78-15,0 0-773 0,0 0-947 16</inkml:trace>
  <inkml:trace contextRef="#ctx0" brushRef="#br1" timeOffset="-173120.24">19011 8185 2539 0,'10'-7'86'0,"-1"0"14"16,-3 2-25-16,-6 5-13 0,8-8-7 0,-8 8-12 15,0 0-7-15,0 0 14 0,0 0 21 16,0 0 15-16,0 0-4 0,-17 35 21 15,1-16 14-15,-1 9 5 0,-9 12 8 0,-1 3 18 16,0 4 7-16,-2-1 0 0,2 1 1 0,0-3-4 16,4-3-9-16,1-6-12 0,7-5-11 15,1-6-10-15,4-1-10 0,3-6-7 0,3 0-8 16,0-4-7-16,6-5-7 0,-2-8-8 16,0 0-6-16,23 0-5 0,-23 0-8 15,33-25-7-15,-10 3-6 0,1 1-16 0,-1 0-2 16,-6 4 0-16,1 1-3 0,-7 3 0 15,3 1-1-15,-2 2-3 0,-7 2-2 0,1 3-1 16,-6 5-1-16,0 0-2 0,0 0 9 16,0 0-2-16,0 0 4 0,0 0 5 15,6 25 5-15,-4-14 0 0,4-1 7 0,0 2-1 16,-1-2 7-16,7 1-2 0,0-1 1 16,-1-1 0-16,5-3-1 0,-3 2-5 0,1-5 1 15,3-1-2-15,1-2 4 0,-3-2-8 16,5-2-3-16,-3-5 5 0,-1-1-10 15,-1 0-2-15,-1-1-2 0,1 0-12 0,-5-1-9 16,0-1-25-16,-3 0-27 0,-1 2-42 16,0-2-46-16,0 3-56 0,-2-2-43 0,1 3-53 15,-1-2-64-15,2 0-35 0,4 1-179 16,-2 1-41-16,-1 1 39 0,5-1-321 0,-2 2-384 16</inkml:trace>
  <inkml:trace contextRef="#ctx0" brushRef="#br1" timeOffset="-172752.1">19660 8227 2718 0,'6'-9'71'0,"-6"9"10"0,6-9 41 15,-6 9 15-15,0 0 14 0,8-8-5 16,-8 8 9-16,0 0 2 0,0 0-9 0,0 0-16 16,0 0-13-16,0 0-9 0,0 0-4 15,0 0 1-15,0 0-4 0,0 0-5 0,5 30-1 16,-5-30-5-16,-11 30 0 0,3-11-4 15,-2 3-8-15,-3 1-7 0,-1 6 19 16,-3 3-9-16,-5 10 3 0,-1 1-9 0,4-10-4 16,1-3-5-16,1 0-8 0,1-3-2 15,3-4-5-15,1-3-7 0,3-5 2 16,3 0 7-16,-2-4-8 0,8-3-2 0,0-8-4 16,0 0-5-16,16 7-5 0,-16-7-1 15,27-4-4-15,-8-1-3 0,0-1 0 0,5-1-3 16,3 0-1-16,2 0-5 0,6-3-19 15,0 0 3-15,3 0 0 0,-1 0 4 16,0 1-5-16,-2 1-13 0,-2 1-32 0,-6 1-60 16,-4 2-80-16,-5 2-49 0,-5 1-75 0,-3 2-94 15,-10-1-128-15,8 5-139 0,-8-5 42 16,0 8-449-16,0-8-550 0</inkml:trace>
  <inkml:trace contextRef="#ctx0" brushRef="#br1" timeOffset="-162523.2">2953 11392 731 0,'0'0'268'15,"-19"2"-93"-15,19-2-31 0,-23 2-2 0,9-2 3 16,14 0 2-16,-23 0 7 0,23 0 0 16,-19 0 15-16,19 0 4 0,-18 0 7 0,18 0 18 15,-15 1-1-15,15-1 3 0,0 0 13 16,0 0 11-16,0 0 6 0,0 0-4 0,0 0 2 16,40-30 0-16,-9 12-15 0,22-11-4 15,13-5 0-15,9-4-14 0,8-2-9 16,22-9-12-16,2-2-9 0,-22 8-6 0,-2 1-6 15,-3 4-10-15,-9 2-10 0,-7 6-8 16,-7 3-8-16,-11 5-6 0,-11 3-3 0,-10 8-2 16,-5 0-7-16,-3 3-5 0,0 2-8 15,-7-1-7-15,2 6-9 0,-12 1-4 16,0 0-9-16,13 1-3 0,-13-1-5 0,0 0-3 16,0 0-4-16,0 0-8 0,-5 19-3 15,5-19-2-15,0 0-4 0,-8 15-22 0,8-15-35 16,-6 9-56-16,2-3-39 0,4-6-52 15,-8 9-50-15,4-4-53 0,4-5-58 0,-9 10-68 16,5-5-54-16,4-5-43 0,-8 10-149 16,4-5-70-16,0 2 61 0,4-7-427 15,-7 11-559-15</inkml:trace>
  <inkml:trace contextRef="#ctx0" brushRef="#br1" timeOffset="-136913.7">2242 2879 601 0,'0'0'135'16,"-19"-1"-50"-16,19 1-12 0,-14-5 9 15,14 5-18-15,-11-2-7 0,11 2-4 16,0 0 4-16,-22-3 15 0,22 3 13 0,-13-5 9 16,13 5 6-16,-14-2 9 0,14 2 2 15,-11-3 6-15,11 3 5 0,0 0 5 0,-14-7-2 16,14 7-7-16,-6-8-10 0,6 8-5 16,-4-11-11-16,4 11-5 0,0 0-6 0,12-29-4 15,-2 15-4-15,3-1-1 0,5-3-9 16,7-2-3-16,14-12-7 0,5 4 1 15,3 0-3-15,5-1 1 0,0 3-2 0,3 1-8 16,-3 1 0-16,-2 4-2 0,-9 2-9 16,-8 5 7-16,0 3-5 0,-6 1-9 0,-4 1 3 15,-1 3-10-15,-3 0 4 0,0 2-13 16,-3 1 14-16,-1 0 1 0,1 2-1 16,-3-1-2-16,-13 1-3 0,26 0 3 0,-26 0 3 15,19 0-2-15,-9 1 4 0,-10-1-7 16,15 2 1-16,-15-2-5 0,16 0-2 15,-16 0-2-15,11 2 9 0,-11-2 1 0,0 0-20 16,16 0-1-16,-16 0 14 0,0 0-3 16,0 0 2-16,15 2-2 0,-15-2 1 0,0 0 0 15,0 0-11-15,12 1 14 0,-12-1 9 16,0 0 3-16,0 0 0 0,0 0-2 0,0 0 1 16,0 0-6-16,8-10 0 0,-8 10-5 15,0 0 2-15,0 0-2 0,-4-19-4 16,4 19-3-16,0 0-2 0,-8-21 0 0,4 13-1 15,4 8 0-15,-6-16-2 0,1 8 1 16,5 8-2-16,-10-19 2 0,6 9-2 0,4 10-6 16,-12-15 5-16,10 8-2 0,2 7-1 15,-7-11 3-15,7 11-7 0,-10-10 0 0,10 10 5 16,-4-9-4-16,4 9 4 0,0 0-4 16,0 0-7-16,0 0 10 0,0 0 1 15,0 0 1-15,0 0-1 0,0 0 3 0,0 0 0 16,31 21 0-16,-23-12-8 0,2 4 10 15,-3-4 3-15,3 4-4 0,-2-2 5 16,-1-1-3-16,1-1-12 0,-4 1 16 0,4-3-7 16,-8-7 5-16,8 16 1 0,-6-9 0 15,-2-7 1-15,5 14-7 0,-5-14 12 0,0 0-2 16,-5 19-3-16,-5-12-2 0,2 0 1 16,-4 1 3-16,-3-2 0 0,-1 2-13 0,-1-1 7 15,2 1-4-15,-3-1-32 0,3 1-69 16,-1 1-71-16,1 1-66 0,3-2-60 15,0 0-83-15,5-2-228 0,1 3 61 0,0-1-165 16,6-8-206-16</inkml:trace>
  <inkml:trace contextRef="#ctx0" brushRef="#br1" timeOffset="-136195.37">2899 2765 1798 0,'8'-7'-85'0,"-8"7"24"15,0 0 22-15,12-6 26 0,-12 6 28 0,0 0 27 16,5-7 13-16,-5 7 10 0,0 0 10 15,0 0 3-15,2-13 10 0,-2 13 4 16,0 0-2-16,0 0 3 0,-19-12-5 0,19 12-2 16,-23-5 0-16,9 4-3 0,-5 1-1 15,-1 0-3-15,-1 2-4 0,-2 0 0 16,-2 3 16-16,-5 0-5 0,3 0-8 0,-2 2-4 16,2 4-8-16,0-1-5 0,-2 6-22 15,2 0 1-15,2 3 3 0,-1 2-3 16,7 1 1-16,-2 1-6 0,5-3 1 0,1 0 1 15,3 0 0-15,-1 0 2 0,3-4-7 16,2 0-5-16,-2-1-1 0,5-2-1 0,-3 2-5 16,4-3 3-16,-4-2-1 0,6-1 2 15,2-9-4-15,-9 16-2 0,5-11 4 16,4-5-6-16,-4 10-2 0,4-10 0 0,0 0-4 16,0 0 2-16,-14 5-3 0,14-5-1 0,0 0-7 15,0 0 2-15,0 0-10 0,0 0-1 16,-13-18 2-16,13 18-4 0,0 0 0 15,-2-18 1-15,2 18 2 0,2-21 1 0,-2 21-1 16,2-25-2-16,0 12 2 0,0-2 0 16,-1 2 5-16,1-1-4 0,0 1 2 0,-2 1-2 15,0 12 8-15,2-22 0 0,0 14 2 16,-2 8-1-16,0-15 11 0,0 15-7 16,0 0-6-16,2-18 5 0,-2 18-8 0,0 0-1 15,0 0 2-15,0 0 7 0,0 0 7 16,0 0 8-16,0 0 3 0,-8 43 2 0,3-28 7 15,1 2 2-15,-2 1 5 0,2-1-2 16,0 0 1-16,2-2 2 0,0-1 7 16,0 0 10-16,6-3 2 0,-2 1 4 0,6-3 0 15,4-1-4-15,1-2-3 0,6-2-5 16,1-1-2-16,3-1-7 0,0-4-3 0,1 0-1 16,-1-1-15-16,0-1-48 0,0 0-75 15,1 0-77-15,-3 1-86 0,0-2-93 16,-1 2-165-16,-5 2-123 0,-1 0 79 0,-1 1-249 15,-13 0-300-15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12:50.035"/>
    </inkml:context>
    <inkml:brush xml:id="br0">
      <inkml:brushProperty name="width" value="0.05292" units="cm"/>
      <inkml:brushProperty name="height" value="0.05292" units="cm"/>
      <inkml:brushProperty name="color" value="#FF0000"/>
    </inkml:brush>
  </inkml:definitions>
  <inkml:trace contextRef="#ctx0" brushRef="#br0">11705 1132 978 0,'0'-20'189'0,"0"20"-36"15,4-19 7-15,-4 19-14 0,-4-18-1 16,4 18-10-16,0-19-7 0,0 19-11 15,-4-17-7-15,4 17 5 0,-2-16-2 0,2 16 8 16,0-14 18-16,0 14 1 0,-4-12 1 16,4 12-3-16,0 0-6 0,-3-13-18 0,3 13-4 15,0 0-7-15,0 0 29 0,0 0 12 16,0 0 0-16,0 0-8 0,0 0-5 16,-18 36-7-16,14-19-1 0,0 4-9 0,0 0-1 15,1 5-6-15,-7 1-7 0,6 2-6 16,0-1-9-16,0 0-6 0,-4 1-14 0,3-2 1 15,1 2-6-15,-4-3-4 0,0-1-2 16,6-4-7-16,-2-2-3 0,-3-2-5 16,3-3-5-16,0-1 10 0,4-1 15 0,0-12 2 15,-6 11-5-15,6-11-4 0,0 0-8 16,0 0-7-16,0 0-5 0,0 0 3 0,0-45-8 16,10 30-1-16,-6 0-5 0,7-1 0 15,-1 2-2-15,6-3-2 0,-3 1-6 0,8 3 2 16,-3 0 5-16,3 2-7 0,4-1-1 15,1 1-1-15,-1 1 1 0,0-2 0 0,0 2-2 16,0-2 0-16,8 1-1 0,-8-2 3 16,1 2-2-16,3-3 5 0,-4-3 1 15,0-1 13-15,-4 0-17 0,1-1 6 0,-5 1 5 16,1 1 15-16,-7-2 2 0,3 4 12 16,-3 1 13-16,-1 0 2 0,-2 3 4 0,0 0 2 15,-4 2 6-15,5 2-2 0,-5-3-1 16,0 6-6-16,0-2-5 0,-4 6-8 0,4-11-8 15,-4 11-7-15,0 0-2 0,0 0-2 16,0 0 3-16,0 0 1 0,-12 31-1 0,4-15 2 16,-1 6 1-16,-3 1 2 0,-2 3 0 15,3 4-2-15,-3 0-1 0,1 0-5 0,1 0-2 16,-1 0-3-16,1-5-3 0,4 0-2 16,-2-1-3-16,3-1-1 0,-5 0-1 15,6-4-3-15,-1-1-3 0,-1 0-12 0,2-3-21 16,-2 2-43-16,4-6-70 0,0 2-60 15,-1 0-71-15,1 0-80 0,0-1-74 0,0 0-73 16,0 0-65-16,4-1-243 0,0-1 67 16,0-2 66-16,8 3-507 0,-4-3-636 15</inkml:trace>
  <inkml:trace contextRef="#ctx0" brushRef="#br0" timeOffset="217.09">12370 1445 3285 0,'0'0'39'0,"11"-8"29"0,-11 8 23 16,6-3-8-16,-6 3 11 0,0 0-4 16,0 0 26-16,0 0 25 0,0 0 19 0,0 0 0 15,0 0-9-15,0 0-13 0,-17 36-11 16,5-23-15-16,-1 0-10 0,-5 1-10 0,1 3-7 16,-3-4-23-16,-1 3-59 0,4-2-75 15,-5-1-86-15,5 0-84 0,-3 0-91 16,3-6-141-16,0 1-158 0,1-3 43 0,6-3-329 15,6 0-399-15</inkml:trace>
  <inkml:trace contextRef="#ctx0" brushRef="#br0" timeOffset="4757.64">12862 1043 136 0,'0'0'239'0,"6"-8"-36"16,-6 8-17-16,4-8-18 0,-4 8-9 0,0 0 4 16,7-12 7-16,-7 12 0 0,0 0 0 15,0 0-9-15,4-9-10 0,-4 9-16 16,0 0-14-16,0 0-11 0,0 0-11 0,0 0-10 15,0 0 1-15,-11 39 2 0,1-15-7 16,-2 6 3-16,-1 4-1 0,-7 14-3 0,3-11-3 16,3-2-22-16,3-1-5 0,-3-4 2 15,3 2-1-15,1-7-3 0,-2 0-1 16,6-3-1-16,-1-4 5 0,3-1 3 0,0-1 7 16,0-5 11-16,0 1 11 0,4-12 12 15,-6 13-8-15,6-13-10 0,0 0-6 0,0 0-5 16,0 0-6-16,0 0-10 0,0 0-5 0,10-44-4 15,-6 22-4-15,4-3-6 0,1-1-3 16,-1-7-7-16,8-3-4 0,-7 4-1 16,9-3 14-16,-3 4-4 0,-1 1-6 0,1-2-1 15,3 6-3-15,-8 5-3 0,1 1-2 16,-1 4 0-16,-2 2-2 0,-1 2-1 0,-3 0-4 16,6 4-1-16,-6 2-3 0,-4 6-2 15,8-8 4-15,-8 8 1 0,0 0 1 16,0 0 1-16,0 0 0 0,21 12 1 0,-21-12-2 15,11 14 3-15,-5-6-2 0,-2 1 4 16,4-2 0-16,2 1-1 0,-3-2 2 0,7 1 2 16,-2-1 0-16,3-3-2 0,-1-3 1 15,3 2 0-15,0-2-1 0,-1-2-1 16,1-4 3-16,1 1 1 0,1-4 4 0,-1-2 0 16,-1-4-2-16,1-2 0 0,-3-1-3 15,3-3-3-15,-1 1 0 0,-5 2-3 0,5 0-1 16,-9 1-3-16,5 5-1 0,-5 0-2 15,2 3-4-15,-2-1-4 0,-5 3-3 16,-3 7 2-16,16-6 3 0,-16 6 7 0,0 0 3 16,17 23 8-16,-13-6 6 0,0 1 3 15,-2 5 3-15,-2 1 1 0,4 5 1 0,-4 0-3 16,0 3 3-16,0 0-2 0,-4-1-3 16,4 1-2-16,-2-2-1 0,0-1-1 0,0 0-3 15,2-5 1-15,-4-2 0 0,0-1-1 16,4-3 1-16,0-2-6 0,-3-1-2 0,3-3-27 15,0 0-38-15,0-4-55 0,0-8-80 16,0 15-79-16,0-15-79 0,-4 6-70 16,4-6-206-16,0 0-25 0,-4 7 90 0,4-7-316 15,0 0-359-15</inkml:trace>
  <inkml:trace contextRef="#ctx0" brushRef="#br0" timeOffset="14317.32">11376 1359 762 0,'0'0'146'0,"0"0"-28"15,7-7-10-15,-7 7-31 0,0 0 3 0,0 0 7 16,10-6 12-16,-10 6 6 0,0 0 10 15,0 0 8-15,12-7 9 0,-12 7 6 0,0 0 9 16,0 0 29-16,0 0-4 0,0 0-28 16,0 0-2-16,0 0-2 0,0 0 0 15,0 0-9-15,0 0-4 0,-41 4-4 0,10 0 1 16,-10 0-8-16,-5 1-1 0,-18 1-7 16,-2 1-3-16,2-2 0 0,-4 3-4 15,4-1-1-15,2 0-6 0,12-1-6 0,3-1-10 16,5 0-6-16,-1 0-6 0,14 0-7 15,-4 1-2-15,8-4-7 0,4 2-4 0,3-2-4 16,-1-1-4-16,5 1-1 0,1-1-5 16,13-1-1-16,-22 2-4 0,22-2 0 0,-11 1-8 15,11-1-15-15,0 0-35 0,0 0-48 16,0 0-45-16,-12-3-42 0,12 3-44 16,0 0-45-16,0 0-46 0,0 0-35 0,0 0-46 15,0 0-140-15,0 0-52 0,0 0-206 16,0 0-269-16</inkml:trace>
  <inkml:trace contextRef="#ctx0" brushRef="#br0" timeOffset="14916.32">9947 1290 2048 0,'4'-17'-15'0,"-2"3"31"16,-2 2 38-16,0 12 26 0,4-18 12 15,-4 18 19-15,0-13 2 0,0 13-6 0,0-11-4 16,0 11-9-16,0 0-7 0,0 0 2 16,0 0 23-16,0 0 10 0,0 0 4 15,0 0 8-15,4 50 15 0,-12-22 2 0,4-2-2 16,0 4-5-16,-5 5-2 0,1 0-13 15,-2 1-9-15,-1-3-8 0,1 1-11 0,-2-1-8 16,-1 0-8-16,-3-3 9 0,3 0-14 16,-1-2 0-16,3-7-12 0,3 2-40 15,-4-5-87-15,6-3-94 0,2-3-103 0,1-6-120 16,-1 1-212-16,4-7-52 0,0 0 45 16,0 0-266-16,0 0-345 0</inkml:trace>
  <inkml:trace contextRef="#ctx0" brushRef="#br0" timeOffset="15199.49">10184 1402 2334 0,'8'-8'17'0,"1"1"34"0,-1 4 11 0,-8 3-2 15,6-7-4-15,-6 7-4 0,0 0 15 16,0 0 22-16,0 0 43 0,0 0 19 16,0 0 12-16,-14 38-9 0,3-21 9 0,5 3 7 15,-10 1 2-15,3 5 2 0,-9 2-2 16,5 1-1-16,-4-1-6 0,1 4 2 0,-7 5-13 15,4-3-9-15,-2 4-34 0,3-4-7 16,5-5-13-16,-4-1-7 0,1 0-9 16,1 0-6-16,3 0-2 0,-1-1-7 0,-1-5-5 15,7-1-19-15,-3-3-55 0,3-3-68 16,3-2-86-16,2-1-72 0,-2-4-94 0,4-2-84 16,1-1-216-16,3-5-15 0,-4 8 50 15,4-8-284-15,0 0-370 0</inkml:trace>
  <inkml:trace contextRef="#ctx0" brushRef="#br0" timeOffset="18009.93">10238 1930 754 0,'0'0'71'0,"-8"-6"7"15,8 6 5-15,0 0 16 0,0-16 7 16,0 16 4-16,0 0 6 0,4-18-4 0,-4 18 5 15,0 0-3-15,4-12-5 0,-4 12-5 16,0 0-9-16,0 0-5 0,0 0-8 16,0 0 12-16,0 0 17 0,0 0 10 0,-8 37 1 15,1-19 7-15,-1 5-2 0,-2 0-29 16,0 1 5-16,3-2-4 0,-1 0-9 0,-2-5-5 16,4 2-15-16,1-5 3 0,1 0-13 15,0-3 3-15,0-1-1 0,4-10-1 16,-2 16-8-16,2-16 2 0,0 0-5 0,10 12-6 15,-10-12-6-15,17 5 0 0,-5-5-9 16,-12 0-2-16,17 2-3 0,-5-2-2 0,-12 0-2 16,17-2-1-16,-17 2-5 0,26-5-1 15,-13 3 4-15,3-3 0 0,1-2-5 0,0 1 6 16,-1 0 3-16,1-3 23 0,-3 2 10 16,3 0 13-16,-5-1 13 0,0 1 17 15,1 1 14-15,-5 1 12 0,0-1 9 0,-8 6 0 16,17-10-18-16,-9 5-6 0,-8 5-3 0,10-6-4 15,-7 3-6-15,-3 3-8 0,0 0-3 16,12-8-10-16,-12 8-10 0,0 0-4 16,10-5-4-16,-10 5-8 0,0 0-3 0,0 0-4 15,0 0 14-15,4 20 13 0,-8-7 17 16,0 4 6-16,-2 3 1 0,-2 5 3 0,1 0-1 16,-3 1-6-16,2 1-8 0,-3 3-5 15,-3-4-6-15,6-1-4 0,-3 0-7 0,1-1-5 16,0-3-5-16,4-2-3 0,1 0-4 15,-3-3-30-15,2-2-60 0,2 0-75 16,0-4-76-16,0-2-76 0,4-8-108 0,0 9-151 16,0-9-260-16,0 0 28 0,0 0 69 15,0 0-542-15,43-22-702 0</inkml:trace>
  <inkml:trace contextRef="#ctx0" brushRef="#br0" timeOffset="18676.5">13864 1356 3170 0,'-16'-3'-135'0,"16"3"39"0,0 0 27 16,-17-4 19-16,17 4 14 0,0 0 20 0,-12-2 15 15,12 2 20-15,0 0 19 0,0 0 23 16,0 0 25-16,0 0 23 0,0 0-4 16,0 0 13-16,0 0 11 0,37 11 15 0,-16-11 5 15,1 1 4-15,7-1 1 0,4 0-4 16,2-1-8-16,-2-1-7 0,0-1-9 0,-2 2-7 15,-2-2-9-15,-4 0-7 0,-4 3-9 16,0-3-9-16,-1 1-10 0,-5 2 1 0,-3-2-12 16,-12 2-5-16,25-1-8 0,-17-1-7 15,-8 2-34-15,0 0-76 0,14-3-87 0,-14 3-86 16,0 0-91-16,0 0-89 0,0 0-264 16,0 0 52-16,0 0 78 0,0 0-264 15,0 0-303-15</inkml:trace>
  <inkml:trace contextRef="#ctx0" brushRef="#br0" timeOffset="19688.87">14703 1112 2152 0,'0'0'-73'15,"0"0"31"-15,-10-6 16 0,10 6 27 0,0 0 22 16,0 0 20-16,-7-11 18 0,7 11 10 16,0 0 11-16,-8-12 7 0,8 12 5 0,0 0 6 15,-4-17 0-15,4 17-3 0,0-13 11 16,0 13 10-16,8-16 4 0,-2 7-3 16,-1-1-3-16,1-2-4 0,6-1-1 0,-1 2-5 15,3-2-2-15,0 0-5 0,5 0-8 16,2 0-1-16,1 1-5 0,1 2-6 0,-2-1-5 15,2 2-7-15,-5 2-7 0,3 2-3 16,-3 0-13-16,-3 1-1 0,-3 3 0 16,-3 1-4-16,-9 0-3 0,16 5-1 0,-14 0-1 15,-2 3-3-15,0-8-3 0,-8 25-1 0,-2-10-4 16,-1 4 1-16,-3 2-1 0,1-1-6 16,-3 2-3-16,5-1 3 0,-3-3-3 0,6-3-1 15,-1-2-3-15,3 2 0 0,0-6 1 16,0 3 0-16,4-5-1 0,2-7 6 15,4 15-4-15,0-10-4 0,4-1 1 0,-1 1-2 16,3-3 0-16,-2 3-3 0,5-3 4 16,-5 2 0-16,6 0-1 0,-5 0 0 0,1 0 1 15,-2 1 3-15,2 2 3 0,-7 1 4 16,5 1 5-16,-2 1 10 0,-4-1 10 16,0 3 7-16,-4 1 8 0,-2-2 6 0,-2 3 2 15,-3-1 4-15,1 2 4 0,0-2 1 16,-6-1-8-16,1-2-4 0,1 2-4 0,-5-2-3 15,3-3-2-15,1 1-9 0,-1-4 1 16,-1-2-3-16,-1-2-4 0,3-2-8 16,-3-2-2-16,2-2-6 0,1-3-23 0,-3-1-49 15,5 0-59-15,-3-1-74 0,8 2-73 0,-1-1-84 16,-1 0-89-16,4 2-140 0,0-1-150 16,4 9 86-16,4-16-396 0,-4 16-503 15</inkml:trace>
  <inkml:trace contextRef="#ctx0" brushRef="#br0" timeOffset="19955.24">15372 992 2998 0,'13'-7'6'0,"1"2"16"16,-6 1 15-16,-8 4 19 0,11-4-9 16,-11 4 9-16,0 0 18 0,0 0 50 15,0 0 30-15,0 0 25 0,0 0 14 0,-8 27 5 16,-1-8 8-16,-7 2 1 0,-3 6-8 0,-8 10-4 15,-4 3-2-15,0 0-29 0,-4 1 0 16,2 0-9-16,0-1-12 0,2-4-11 16,-2 2-11-16,2-2-11 0,6-8-4 0,0-3-19 15,5-1-2-15,-1-1-9 0,3-4-6 16,3 0-20-16,1-4-49 0,3 0-76 16,-3-3-93-16,6-4-106 0,-1 0-141 0,5-3-153 15,-2-2-209-15,6-3 88 0,0 0-550 0,0 0-700 16</inkml:trace>
  <inkml:trace contextRef="#ctx0" brushRef="#br0" timeOffset="20405.25">15298 1343 3327 0,'12'-12'-13'0,"-3"3"35"0,-1 0 24 0,-2 2 24 16,-6 7 29-16,8-10-3 0,-8 10 13 15,7-6 1-15,-7 6-8 0,0 0-5 0,0 0-3 16,0 0-2-16,0 0 7 0,0 0 0 15,0 0 3-15,12 19-2 0,-12-19-3 0,0 21-3 16,6-12-6-16,-6 5 0 0,4-3-3 16,0 2-4-16,1 1-2 0,1-3-5 15,6 2-5-15,-2-2-5 0,1-1-5 0,3-1-6 16,-3-1-4-16,3-2-2 0,-1-1-3 16,3-1-2-16,-1-3 6 0,1-1 30 0,-1-1 14 15,-1-3-14-15,0 0 4 0,1-3 5 16,-1-1 1-16,-3 0 6 0,1 1-2 15,-4 0-3-15,1 1-3 0,-9 6-3 0,14-10-5 16,-8 5-13-16,-6 5-7 0,11-4-11 16,-11 4-2-16,0 0-5 0,0 0 11 0,6 17 12 15,-10-4 5-15,4-13 6 0,-7 32 11 0,-1-10 3 16,-2 2 3-16,2 2-1 0,-1 1-3 16,1 1-4-16,-4 4 9 0,6-1-6 15,-3 1-5-15,-1-4-23 0,4 1-58 0,0-3 0 16,1-2 0-16,-3 0 0 0,4-3 0 15,-2-5 0-15,4 1 0 0,-2-4 0 0,2-1 0 16,-1-2 0-16,-1-4-95 0,4-6-309 16,-6 4-109-16,6-4-103 0,0 0-159 15,0 0-72-15,-21-10 111 0,15 5-694 0,6 5-881 16</inkml:trace>
  <inkml:trace contextRef="#ctx0" brushRef="#br0" timeOffset="27959.68">17988 1616 3141 0,'10'-2'50'0,"-10"2"-31"0,11 0 8 0,-11 0 18 16,0 0 50-16,4 8 32 0,-4-8 12 16,-4 12-2-16,-4 0-7 0,1-3 4 15,-5 4-6-15,0 3-3 0,-5-3-12 0,-1 4-8 16,-1-3-8-16,0 0-12 0,-1-3-6 16,3-1-5-16,1-1-11 0,1-3-73 0,1-4-115 15,3-2-121-15,11 0-115 0,-18-12-193 16,14 3-72-16,4-4 46 0,0 13-240 15,16-36-307-15</inkml:trace>
  <inkml:trace contextRef="#ctx0" brushRef="#br0" timeOffset="28426.73">18435 1129 2468 0,'22'-14'69'0,"-5"0"20"0,-1 4 19 15,-5 2 25-15,-1 2-24 0,0 0 12 16,-1 3-2-16,-9 3 2 0,16-5 5 0,-16 5 2 15,15 2 3-15,-15-2 10 0,14 6 8 16,-8 2-5-16,2-1-6 0,-5 3-3 16,1 1-5-16,-2 2-10 0,0 1-12 0,0 1-9 15,-4 2-8-15,0-4-8 0,0 2-8 16,2 0-5-16,-4-2-5 0,1 0-6 0,3-13-6 16,-2 19-2-16,0-10-5 0,2-9-1 15,-2 13 5-15,2-13-6 0,0 0-5 16,0 0-1-16,0 0-7 0,0 0-3 0,0 0-5 15,23-24 1-15,-15 10-5 0,3 0-3 16,3-5-2-16,-2 0 15 0,3-1-4 0,1 0-2 16,-1 0-2-16,3 1-3 0,-1 2-2 15,0 0-2-15,1 0-23 0,-1 4 4 16,-1 1-3-16,-1 3 1 0,-1 0-1 0,-1 3-1 16,-1 2 0-16,-12 4 4 0,19 2 7 15,-19-2 12-15,18 13 14 0,-14-3 15 0,-2 3 12 16,0 2 0-16,-4 4 1 0,0 1-1 0,-4 1-7 15,0 3-3-15,-2 2 1 0,1-2-9 16,-3 2-6-16,2-2 3 0,-1 2-5 16,1-3-41-16,0-4-52 0,0-1-71 0,4-1-84 15,-1-1-76-15,1-3-78 0,0-1-73 16,4-4-225-16,0-8-22 0,0 10 51 0,0-10-366 16,0 0-484-16</inkml:trace>
  <inkml:trace contextRef="#ctx0" brushRef="#br0" timeOffset="28610.13">18984 1279 2596 0,'8'-11'-32'0,"-8"11"41"0,7-9 16 0,-7 9 8 15,0 0 13-15,8-7 18 0,-8 7 17 16,0 0-1-16,0 0 13 0,12-9-15 0,-12 9 0 16,11-3-6-16,-11 3-1 0,22-3-9 15,-11-1-3-15,3 3-11 0,-14 1-4 16,25-5-19-16,-11 4-49 0,-5-1-68 0,1 2-85 15,0 0-77-15,-10 0-154 0,13 0-110 16,-13 0 26-16,8 9-41 0,-8-9-37 0</inkml:trace>
  <inkml:trace contextRef="#ctx0" brushRef="#br0" timeOffset="28776.52">19019 1453 1585 0,'0'0'65'15,"-8"11"2"-15,8-11 1 0,-6 6 6 0,6-6 19 16,0 0 18-16,0 0 14 0,0 0 13 15,0 0-7-15,14 16-9 0,-14-16-12 16,19 0 0-16,-5 0-19 0,-14 0-12 0,29-4-33 16,-16 2-55-16,3-1-66 0,-3-1-78 15,1 0-88-15,0-1-191 0,-5 0-56 0,1 1-62 16,0 1-53-16</inkml:trace>
  <inkml:trace contextRef="#ctx0" brushRef="#br0" timeOffset="29193.9">19552 1237 1665 0,'0'0'117'0,"6"-13"23"16,-6 13 16-16,5-14 31 0,-5 14 23 0,4-11 7 16,-4 11 18-16,4-10 6 0,-4 10-9 15,0 0-17-15,6-12-23 0,-6 12-20 16,0 0-18-16,0 0-2 0,0 0 5 0,0 0 6 15,0 0-1-15,-4 47 0 0,0-29 9 16,-4 5-12-16,-1-1-12 0,-3 2-11 16,0 3-12-16,1-5-12 0,-3 3-13 0,3-4 0 15,-3 1-10-15,2-1-25 0,3-4-74 16,1-1-84-16,2-2-108 0,0-2-90 0,4-4-137 16,2-1-198-16,0-7-77 0,10 10 50 15,-4-9-406-15,6 1-533 0</inkml:trace>
  <inkml:trace contextRef="#ctx0" brushRef="#br0" timeOffset="29496.16">19811 1339 2980 0,'6'-9'25'0,"0"1"33"15,-6 8 22-15,6-13 16 0,-6 13-16 16,0 0 12-16,0 0 13 0,0 0 6 0,0 0-1 16,-23-4 2-16,23 4-10 0,-20 11-6 15,9-1-9-15,-1 2-1 0,2 1-7 0,3 0-3 16,1 3-3-16,2-2 0 0,4 1-2 15,2-1-3-15,4 2 1 0,3-2-7 16,3-1-1-16,3-2 8 0,1-3 11 0,3-2 16 16,1-4 11-16,-1 0 24 0,-2-4 8 15,3 0-12-15,-1-3 7 0,-1-3 6 0,-3-2-5 16,1-6-8-16,-3-2-12 0,-1-2-8 16,-2-2-16-16,-3 1-6 0,-1 1-13 15,-2 0-10-15,-4 2-4 0,0 1-12 0,-2 2-59 16,-2 2-71-16,-2 3-81 0,-3-1-98 0,-3 4-69 15,-1 4-84-15,-5 1-80 0,-5 4-234 16,-4 3 41-16,-4 4 64 0,-4 3-382 0,-14 6-482 16</inkml:trace>
  <inkml:trace contextRef="#ctx0" brushRef="#br0" timeOffset="121863.9">1539 5773 2618 0,'-22'6'122'0,"5"-1"-17"16,0-1-4-16,3 0 12 0,-2 1 15 0,7-4 32 16,-3 3-25-16,12-4 12 0,-19 5-5 15,19-5 11-15,-14 5-1 0,14-5 2 0,-10 1-9 16,10-1-6-16,0 0-6 0,28-21-4 16,16-2 17-16,10-5 0 0,14-4-5 0,4-4-6 15,15-2-1-15,26-5-9 0,11-5 0 16,7 5-6-16,1-1-2 0,-4 2-5 15,-8 3 1-15,-25 8-6 0,-8 1-11 0,-7 8-6 16,-12 1-5-16,-10 4-2 0,-17 4 1 16,-7 1 8-16,-8 5 3 0,-7 0-1 15,-2 2-2-15,-3 0-6 0,-2 3-9 0,-12 2-8 16,9-4-5-16,-9 4-8 0,0 0-7 0,0 0-4 16,0 0-5-16,0 0-4 0,0 0-5 15,0 0-5-15,0 0-18 0,0 0-47 0,0 0-81 16,0 0-71-16,0 0-79 0,0 0-76 15,0 0-73-15,0 0-79 0,-38 6-104 16,38-6-164-16,-6 10 36 0,2-5-533 0,4-5-723 16</inkml:trace>
  <inkml:trace contextRef="#ctx0" brushRef="#br0" timeOffset="135893.38">17709 5410 850 0,'0'0'110'0,"0"0"-19"0,6-9 2 0,-6 9 0 16,7-10 0-16,-7 10 0 0,12-13 0 16,-4 6 2-16,-1-1 8 0,1 0 4 15,0 0-4-15,0 2-12 0,-8 6-11 0,15-5-6 16,-15 5-1-16,0 0 9 0,12 11 9 15,-8 2 16-15,-4-13 1 0,-6 31-7 0,-2-9 15 16,-2 3-35-16,-7 6 2 0,-8 9-1 16,0 0-7-16,-4-3-4 0,-1 0-4 15,-1-2-6-15,4-7-6 0,2-5-4 0,2-1-6 16,0-3-5-16,5-4-1 0,1-1-1 16,1-4-2-16,3-2-3 0,1-5-3 0,2-3-1 15,10 0-6-15,0 0-4 0,-19-11-3 16,19 11-1-16,0-17-1 0,0 17-3 15,10-20-2-15,-3 11-1 0,1 0-3 0,2 1-1 16,-2 1-4-16,-8 7-1 0,19-8 1 16,-11 6-1-16,-8 2 5 0,0 0 4 0,23 10 13 15,-15-3 11-15,0 2 13 0,1 6 12 16,-3 2 10-16,2 0 4 0,-2-1 3 16,-1 4-2-16,1 0 2 0,2 3-1 0,0 2-5 15,-2-2-5-15,-1 0-3 0,3 0-4 16,2-1-7-16,-2-5-3 0,1 0-2 0,1-2-3 15,2-1-2-15,-1-1-4 0,3-4-18 16,1-1-63-16,1-2-71 0,-1-3-72 16,-1 1-84-16,1-4-85 0,1 1-177 0,-3-1-77 15,1-3 45-15,-14 3-217 0,23-2-272 16</inkml:trace>
  <inkml:trace contextRef="#ctx0" brushRef="#br0" timeOffset="137437.88">18209 5586 1920 0,'0'0'-120'0,"0"0"32"16,0 0 25-16,0 0 19 0,0 0 21 0,-14-9 20 15,14 9 22-15,0 0 15 0,0 0 16 16,0 0 9-16,0 0 14 0,0 0 10 16,0 0 9-16,0 0 12 0,0 0 11 0,0 0 9 15,0 0 7-15,0 0 8 0,0 0-20 16,-2-12-3-16,2 12-3 0,0 0 1 15,0 0 1-15,0 0-10 0,0 0-3 0,0 0-11 16,0 0-8-16,0 0-5 0,0 0-8 16,0 0-6-16,0 0-3 0,0 0 3 0,0 0 25 15,0 0 9-15,0 0 3 0,0 0 1 16,-8 31 3-16,7-19 1 0,-3 3-1 16,0 3 0-16,-4-1-7 0,4 1-3 0,-2 0-3 15,4 3-6-15,-3-1-7 0,1 1-7 16,-2 1-1-16,2-2-8 0,-2 1-9 0,2 0-1 15,0-1-3-15,-3 0-11 0,3 1 2 16,-2-3-5-16,4-1-2 0,-4 0-4 0,2-1-3 16,1-3-15-16,1 0-40 0,-2-1-55 15,4-12-59-15,-4 16-57 0,4-7-41 0,0-9-60 16,4 10-58-16,2-7-57 0,-6-3-95 16,15-2-112-16,-1 0 40 0,1-4-187 15,3-1-259-15</inkml:trace>
  <inkml:trace contextRef="#ctx0" brushRef="#br0" timeOffset="137720.26">18482 5763 2051 0,'10'-13'4'0,"-6"2"27"16,-1 0 14-16,-3 11 21 0,0-16 15 15,0 16 13-15,0 0 16 0,-15-13 10 0,15 13-7 16,-18 0 6-16,18 0 18 0,-23 8-1 16,10 1-4-16,1 1-8 0,0 3-7 15,3-2-6-15,3 4-5 0,2-2-3 0,4-1 6 16,4 3 0-16,4-2 1 0,5-3-4 15,5 1-5-15,1-3-3 0,4-3-1 16,1-3 6-16,-1 0 5 0,-2-4 3 0,0-1 1 16,-3-3 2-16,-1-3-10 0,-1-1-10 15,-5-1-8-15,-1-4-11 0,-8 1-6 0,0 1-8 16,-2 13-5-16,-8-25-10 0,-3 12-8 16,-1 4-2-16,-2 1-11 0,1 1-50 0,-1 3-67 15,3 1-68-15,1 3-80 0,10 0-79 0,-17 8-82 16,11-2-138-16,4 2-151 0,2-8 87 15,6 15-315-15,1-6-399 0</inkml:trace>
  <inkml:trace contextRef="#ctx0" brushRef="#br0" timeOffset="137921.14">18904 5931 2696 0,'10'3'89'0,"-10"-3"-11"16,12 3-8-16,-12-3-4 0,0 0 3 15,6 8 26-15,-6-8 29 0,2 12 40 16,-2-12 8-16,-10 16-5 0,0-2-12 0,0 0-13 15,-7 3-14-15,2 0-10 0,-5 1-13 16,3 1-10-16,-7 1-8 0,5-3-17 0,0 0-65 16,-1-2-79-16,1 0-86 0,0-3-104 15,-1-4-109-15,5 0-262 0,3-5 46 0,-2 1 72 16,14-4-192-16,-17-2-201 0</inkml:trace>
  <inkml:trace contextRef="#ctx0" brushRef="#br0" timeOffset="139839.35">19426 5573 1530 0,'0'0'71'0,"-4"-20"-7"16,4 20 27-16,-14-13 1 0,7 6-2 0,-5 1 3 15,0 2 2-15,-3 3-6 0,-3 1 4 16,-3 3-1-16,0 4 4 0,-1 1 3 16,-1 5-30-16,2 1-2 0,0 5-3 0,3 2 7 15,3-2-4-15,3-1-5 0,2 1-3 16,3-2-8-16,5-3-1 0,2 3-2 0,3-4-5 15,3-2-4-15,2-2-1 0,4-3-6 16,1 0-1-16,1-5-3 0,-1-1 0 16,-13 0-2-16,27-9 9 0,-11 3 7 0,-2-4 17 15,-1-2 18-15,3-1 7 0,-5 0 17 16,1 1 14-16,-1-1 19 0,-1 2 6 0,0 3-8 16,-2-1-12-16,-1 1-11 0,-7 8-13 15,12-10-11-15,-12 10 3 0,16-1 21 0,-16 1 8 16,13 11 8-16,-3-2-11 0,-2 5-1 15,-3 1 7-15,-1 0-1 0,0 3-5 0,-2-3-1 16,-2 1-6-16,0 5-2 0,-6-2-11 16,0 1-8-16,-5 1-5 0,-3 2-8 0,-3 0-2 15,-5-1-12-15,1-1-4 0,-2 0-4 16,2-3-7-16,1-4 0 0,-1-1-35 16,7-2-52-16,-1-1-78 0,5-1-94 0,0-3-90 15,3 2-103-15,1-3-75 0,6-5-206 16,-2 8-23-16,2-8 46 0,17 4-411 0,-1-4-548 15</inkml:trace>
  <inkml:trace contextRef="#ctx0" brushRef="#br0" timeOffset="140008.07">19763 5926 3239 0,'14'-2'66'0,"-5"-2"4"16,-9 4 10-16,14-1 14 0,-14 1 26 0,0 0 39 16,0 0 12-16,0 0 5 0,0 0-6 15,0 0-9-15,0 0-16 0,-23 32-11 16,11-21-14-16,-7 2-9 0,-1 0-10 0,-1 4-11 15,1-1-39-15,1-2-79 0,6-3-106 16,-1 1-97-16,6 0-124 0,0-4-153 0,5-3-154 16,3-5 49-16,0 0-315 0,0 0-407 15</inkml:trace>
  <inkml:trace contextRef="#ctx0" brushRef="#br0" timeOffset="140388.46">20189 5629 2512 0,'4'-19'-13'0,"-4"3"13"0,0 6 14 0,0-1 25 16,0 11 3-16,-2-13 1 0,2 13 4 15,0 0 11-15,0 0 17 0,0 0 24 0,0 0 17 16,0 0 17-16,0 0 4 0,-9 33-1 16,7-12-1-16,2 3-3 0,-2 4-9 0,2 0-7 15,-4 4-3-15,-2-4-13 0,-2 4-7 16,-5-2-8-16,-3-1-7 0,1-6-9 15,-1-3-2-15,1-4-6 0,3-3 4 0,-2-4 3 16,5-3-5-16,1-6-7 0,8 0-9 16,0 0-5-16,0 0-5 0,4-31-2 15,9 13-9-15,7-1-1 0,3-4-4 0,12-6 1 16,2-1-6-16,0 0 3 0,-8 4 0 0,-4 4-6 16,0-2 10-16,-6 2 4 0,-3 2 0 15,-4-2 1-15,-7 6 2 0,-1 0-1 0,-4 1-7 16,-2 3 2-16,-3-1-3 0,-1 4-3 15,-4 1-5-15,0 3 0 0,3 0-30 0,7 5-65 16,-14 3-92-16,14-3-97 0,-8 13-119 16,6-2-227-16,4 2-35 0,4 5 82 15,4 3-344-15,-1-1-394 0</inkml:trace>
  <inkml:trace contextRef="#ctx0" brushRef="#br0" timeOffset="140561.47">20618 5914 2807 0,'5'11'138'0,"-5"-11"-14"15,0 0 29-15,0 0 31 0,-15 19 28 0,5-12 8 16,-5 0 2-16,-1 2-12 0,-1-1-14 16,-5 5-1-16,3 0-18 0,-4 1-18 15,1 0-14-15,-1 0-15 0,4 1-17 0,-1-1-74 16,3-3-101-16,3 0-114 0,1-3-124 16,3-2-123-16,4-1-268 0,6-5 48 0,-5 0 78 15,5 0-307-15,0 0-356 0</inkml:trace>
  <inkml:trace contextRef="#ctx0" brushRef="#br0" timeOffset="141285.9">21021 5519 2141 0,'0'0'-166'0,"0"0"16"0,0 0 18 0,0 0 12 15,0 0 14-15,0 0 7 0,-18-2 2 16,18 2-14-16,0 0-98 0,0 0-115 0,0 0 161 16</inkml:trace>
  <inkml:trace contextRef="#ctx0" brushRef="#br0" timeOffset="142107.13">20852 5558 1024 0,'0'0'86'0,"0"0"13"0,-15-5 8 15,15 5 1-15,0 0 6 0,0 0 5 0,0 0 5 16,-10-6 2-16,10 6 1 0,0 0 3 16,0 0-3-16,0 0-2 0,50 3-8 0,-32-3-4 15,5 2-25-15,0-1-7 0,4 0-4 16,-1 2-3-16,-3-3 2 0,0 3 0 15,-2-2 7-15,-1 3 2 0,-3-3 10 0,-1 3 11 16,-3 1 38-16,-5-2 16 0,2 4 17 16,-6 1 10-16,-4-8 1 0,2 23-18 0,-4-8-2 15,-2 4-11-15,-6 3-9 0,2 2-10 16,-3 6-12-16,-1 1-12 0,2 0-7 0,-1 1-10 16,1 2-9-16,2-2-5 0,-1 1-10 15,1-7-30-15,2 0-76 0,0-2-104 0,0-4-96 16,2 0-109-16,-1-5-101 0,-3-1-280 15,-2-6 76-15,1-1 61 0,-5-3-336 16,0-2-403-16</inkml:trace>
  <inkml:trace contextRef="#ctx0" brushRef="#br0" timeOffset="142245.35">20740 5969 2692 0,'-2'-10'-8'0,"2"10"9"0,2-15 19 0,-2 15 19 16,11-12 18-16,-1 8 10 0,5 0 11 15,3 0-4-15,7 1-5 0,-2-1-5 0,6 2-28 16,2 0-5-16,0 1-45 0,4-2-68 15,0 2-94-15,-4 0-107 0,0-3-230 16,2 1 24-16,-2 1-77 0,0-3-67 0</inkml:trace>
  <inkml:trace contextRef="#ctx0" brushRef="#br0" timeOffset="142413.68">21439 5873 1647 0,'0'0'56'0,"8"3"-1"0,-8-3 16 15,0 0 44-15,6 12 21 0,-6-12 13 0,-2 15 21 16,2-15 25-16,-10 25-13 0,1-9 2 15,-7 6 5-15,-5 0-7 0,-10 15-6 0,-4-2-14 16,0-1-18-16,-6 0-10 0,2-5-13 16,3 1-11-16,5-10-17 0,7-2-61 15,3-4-86-15,8-4-101 0,1-2-134 0,2-4-210 16,4-3-83-16,6-1 49 0,0 0-212 16,0 0-237-16</inkml:trace>
  <inkml:trace contextRef="#ctx0" brushRef="#br0" timeOffset="142725.03">21904 5678 2067 0,'12'-15'54'0,"-6"2"6"0,0 4 5 16,-4 3 14-16,-2 6 15 0,0 0 14 16,0 0 9-16,0 0 9 0,-14-15-7 0,14 15 8 15,0 0 1-15,-29 15 16 0,15-6-2 16,3 5-4-16,-5 4-10 0,-1 0-5 0,3 4-4 15,1-3-5-15,3 3-5 0,0 0-5 16,4-4-7-16,3 0-4 0,5-1-4 16,-1-2-5-16,7-2-3 0,4-2-9 0,-1-3-7 15,1-3-5-15,-2-1-4 0,-1-3-6 16,-9-1-6-16,0 0-6 0,24-8-3 0,-20 2-8 16,-4 6-19-16,5-15-38 0,-5 15-45 15,-2-19-60-15,-1 10-68 0,-1 0-72 16,0 1-86-16,4 8-201 0,-4-13-38 0,4 13 48 15,0 0-255-15,0 0-293 0</inkml:trace>
  <inkml:trace contextRef="#ctx0" brushRef="#br0" timeOffset="142872.37">22193 5798 2484 0,'16'0'122'0,"-16"0"-4"15,0 0 0-15,0 0 5 0,15 0 17 0,-15 0-12 16,0 0-7-16,16-1-15 0,-16 1-22 15,19-3-49-15,-9 1-82 0,5-1-96 0,-1 2-103 16,1-2-125-16,7 0-171 0,-3-1 57 16,0 1-109-16,3 1-93 0</inkml:trace>
  <inkml:trace contextRef="#ctx0" brushRef="#br0" timeOffset="142973.98">22590 5767 1531 0,'22'0'-11'0,"-13"0"24"0,-9 0 9 0,18 0 10 15,-18 0 6-15,19-2-4 0,-19 2-6 16,23-2-5-16,-11 1-27 0,2 1-63 15,3-3-96-15,-3 1-213 0,1 1 2 16,1 1 112-16</inkml:trace>
  <inkml:trace contextRef="#ctx0" brushRef="#br0" timeOffset="143092.82">22972 5756 1079 0,'20'1'39'16,"-20"-1"12"-16,19 0 12 0,-19 0 14 15,21 0 1-15,-9-1-9 0,1 2-5 0,1-1-13 16,0 0-59-16,3-1-76 0,0 1-200 15,1-2-123-15,-1 0 83 0</inkml:trace>
  <inkml:trace contextRef="#ctx0" brushRef="#br0" timeOffset="143228.47">23335 5750 1191 0,'0'0'45'0,"11"4"7"0,-11-4 5 16,0 0 12-16,18 2 10 0,-18-2-1 0,17 0-6 15,-17 0-10-15,19 0-5 0,-7 0-8 16,-12 0-19-16,25 0-35 0,-11 0-35 15,-3 0-42-15,5 0-51 0,-4-2-136 0,3-2-178 16,-3 2 46-16</inkml:trace>
  <inkml:trace contextRef="#ctx0" brushRef="#br0" timeOffset="144044.1">24083 5586 1175 0,'2'-11'-40'0,"-2"11"8"0,0 0 6 0,3-12 9 16,-3 12 10-16,0 0 14 0,6-9 9 15,-6 9 7-15,8-7 13 0,-8 7 10 0,0 0 5 16,10-9 11-16,-10 9 5 0,0 0 10 16,7-6 8-16,-7 6 6 0,0 0 6 0,0 0 7 15,8-9-6-15,-8 9 0 0,0 0-1 16,0 0-1-16,0 0-3 0,0 0 0 16,0 0-3-16,10-6 19 0,-10 6-4 0,0 0 8 15,0 0-1-15,0 0 3 0,0 0 1 16,0 0-21-16,0 0 10 0,0 0 3 0,-49 16 5 15,34-11 6-15,-3 4 1 0,-1 1 0 16,-2 3-3-16,1 1 1 0,-1 0-5 16,4 2 1-16,1 1-1 0,3 2 1 0,5-3-2 15,4 3 1-15,4-2-8 0,4 0 6 16,4-1-13-16,1 1-3 0,9-2-9 0,-1 0-3 16,4-3-3-16,1-4 16 0,-3-3-1 15,1 0-4-15,-5-5-20 0,2 0 4 16,-3-2-10-16,2-5-1 0,-3-2 0 0,-3-3-12 15,-4-3-6-15,-4 2-10 0,-2-2 1 16,-8-4-7-16,0 4-5 0,-4-1 0 0,-3-1-5 16,-1 3-14-16,3 0-39 0,-3 3-57 15,1 1-76-15,3 1-79 0,3 2-77 16,-1 0-102-16,2 0-152 0,0 0-128 0,8 7 57 16,-5-11-439-16,5 11-557 0</inkml:trace>
  <inkml:trace contextRef="#ctx0" brushRef="#br0" timeOffset="144577.7">24228 5241 3140 0,'-2'-9'-28'0,"2"9"36"0,-4-13 29 16,4 13 22-16,0 0 10 0,-2-13 3 15,2 13-1-15,0 0-24 0,10-10-2 0,-10 10-3 16,13-4-5-16,-13 4-6 0,18-6-3 15,-8 3 5-15,-10 3-3 0,19-4-2 0,-9 3-4 16,-10 1 1-16,19-5 5 0,-19 5 0 16,17-3-1-16,-17 3 2 0,14 0 1 0,-14 0 2 15,12 5 6-15,-12-5 10 0,7 17 8 16,-3-3 6-16,-2 1 4 0,-2 5 2 16,2 1 4-16,0 1 3 0,0 6 5 0,0 0 4 15,0 0-4-15,0-1-2 0,2 1-2 16,-2 0-1-16,2-3 12 0,1-2-4 0,-3-2-4 15,4-1-12-15,0 0 0 0,-2-3 1 16,4-1-6-16,-1-1-4 0,-1-5-8 16,0 1-2-16,2-2-4 0,-3-6-5 0,-5-3-1 15,12 7-4-15,-12-7-7 0,0 0 0 16,0 0-1-16,0 0-2 0,20-7-1 16,-20 7-6-16,0 0-2 0,0 0 0 0,0 0-3 15,0 0 2-15,1 13 2 0,-1-13 7 16,-7 19 9-16,3-6 15 0,-4 6 15 0,2 2-6 15,-2 3 22-15,1 4 12 0,-1 5 6 0,-2 1 4 16,3 0 3-16,-3 1-2 0,0 0-1 16,0-2-7-16,1 0-5 0,1-6-10 0,-2-1-7 15,1-2-6-15,-1-2-4 0,0-1-7 16,1-5-5-16,-1-1-9 0,0-2-28 16,1-5-73-16,-1-4-114 0,0-3-135 0,-1-4-132 15,-3-5-135-15,0-4-260 0,-1-3 76 16,-3-1 85-16,1-1-612 0,0 1-744 15</inkml:trace>
  <inkml:trace contextRef="#ctx0" brushRef="#br0" timeOffset="188687.16">10378 1175 1206 0,'0'0'123'0,"0"0"-14"16,3-14-26-16,-3 14-7 0,0 0 3 0,2-14 5 16,-2 14 2-16,2-10 2 0,-2 10 12 15,0 0 15-15,2-16 14 0,-2 16 9 16,0 0 14-16,0-18-20 0,0 18 8 0,-2-13 15 15,2 13 3-15,-2-11 5 0,-3 3-12 16,5 2-7-16,-8-1-6 0,0-1-7 0,2 1-5 16,-1 0-2-16,-7-1-4 0,2 2-1 15,-1-2 1-15,-3 1-1 0,3 2 14 16,-7 0-9-16,3-2-4 0,-1 1-8 0,-3 2-4 16,0 1-2-16,-1 1-5 0,-3 0-6 15,0 1-5-15,0 0-2 0,0 2-5 0,-8 2-22 16,2 0-4-16,-2 3-4 0,-4 2-1 15,2 3-5-15,-2 0 0 0,2 5-7 16,-9 7-3-16,13 1 3 0,-8 5 2 0,2 5 6 16,4 5 2-16,6 0-4 0,0 3 0 0,4 3-4 15,3-1 8-15,3 1-5 0,1-3 9 16,3 8 0-16,-1 4 4 0,7-2 2 0,-5 5 19 16,2 2 2-16,3 1-5 0,1-1-4 15,4 3-6-15,0-2 0 0,4 2-4 16,0-4-3-16,4 0-4 0,5 1-3 0,-3-4 0 15,9-1-4-15,1-4-1 0,-1 1-1 16,8-4-2-16,1-1 0 0,3 0 0 0,-4-4-4 16,8 1 2-16,-6-2-2 0,6-4 1 15,-4 1 0-15,4-7 0 0,-6-5-1 0,0-4 0 16,0-2-2-16,2-3 0 0,0-1-38 16,2-4 0-16,-5-2 0 0,3-4 0 0,0-1 0 15,0-5 0-15,-4 0 0 0,4-2 0 16,0-2 0-16,0-3 0 0,2-1 0 15,2-4 0-15,-4-2 0 0,0-2 0 0,2-1 0 16,-5-2 0-16,3-1 0 0,-4-3 0 0,0 0 0 16,8-12 0-16,-2-3 0 0,-6 0 0 15,0-4 0-15,-3-2 0 0,-3-3 0 0,-2-3 0 16,1-1 0-16,-6-1 0 0,-3 0 0 16,-1 6 0-16,-4 5 0 0,2-3 0 0,-6 1 0 15,4 2 0-15,-4 2 0 0,-4-2 0 16,4 3 0-16,-4-1 0 0,-2 2 0 0,2-1 0 15,0 3 0-15,-5-1 0 0,1 2 0 16,0 0 0-16,0 1 0 0,-1 2 0 0,1 2 0 16,-2-1 0-16,-1 1 0 0,3 5 0 15,-2-1 0-15,-2 2 0 0,3 1 0 0,-3 1 0 16,0 1 0-16,-1-1 0 0,-1 4 0 16,3-1 0-16,-3 1 0 0,-3 0 0 0,5 2 0 15,-1 4 0-15,1-2 0 0,-4-2 0 16,3 3 0-16,-1 0 0 0,-3-2 0 0,1 0 0 15,3 3 0-15,-3-2 0 0,3 2 0 16,-7 0 0-16,3-3 0 0,3 2 0 16,-1 0 0-16,1 1 0 0,-3 1 0 0,5 0 0 15,-1 2-8-15,1 3-330 0,4-2-71 0,2 3-56 16,6 4-58-16,-7-2-39 0,7 2-230 16,0 0 35-16,0 0 76 0,0 0-563 0,29 29-704 15</inkml:trace>
  <inkml:trace contextRef="#ctx0" brushRef="#br0" timeOffset="190020.91">15719 939 828 0,'3'-8'223'0,"-3"8"-78"0,10-12-40 16,-10 12-2-16,2-14 15 0,-2 14 1 15,0-14-11-15,0 14-9 0,0-18 1 0,0 18 4 16,-8-20 2-16,4 9-1 0,-1-1-5 15,-3-2 1-15,0 0-5 0,0-1 1 16,-1 0-1-16,-3-4-1 0,-2 2 9 0,1 0-6 16,-3-2-5-16,-1 1 1 0,-1-1-10 15,-1 2-3-15,-4-3-6 0,-2 2-3 0,-1-1 0 16,-3 2 1-16,0 1 2 0,0 2 3 16,-4 0 3-16,8 5-7 0,-4-1-2 0,0 3-2 15,0 2-2-15,-2 1-6 0,0 4-3 16,-2 0-5-16,0 4-3 0,2 1-3 0,-4 2 14 15,-4 1-5-15,4 2-2 0,1 3-5 16,1 0-4-16,-4 1-2 0,6 4-3 0,-14 7-2 16,14-7 0-16,0 3 1 0,-8 9 1 15,1 1 0-15,3 3 1 0,2 5 2 16,0 3 4-16,2 1 2 0,4 7 3 0,0 3-1 16,3 1-1-16,3 2 2 0,0 0 0 15,7 3 4-15,1-2 4 0,1-1 0 0,8 4-4 16,4-12 8-16,0-1-2 0,8 10 1 15,2 3 0-15,1-1-18 0,7-3 7 0,3 1-4 16,4-1 3-16,0-3 7 0,4-3 3 16,2-4 1-16,-1 2 2 0,2-5 2 15,1-2 18-15,4-2-4 0,-2-1-6 0,2-3-2 16,2-2-7-16,-1-2-3 0,7-1 3 16,0-3-1-16,3-1-4 0,0-3 2 0,3 0-7 15,-5-5 1-15,-3-3-4 0,-6-3 0 16,0-3-5-16,1 0 2 0,1-5-4 0,-6 2 3 15,12-4-4-15,-10-2-1 0,-1 0-4 16,-1-2 4-16,2-4 1 0,2-3 3 0,0-2 2 16,-2-4 2-16,-6-4-1 0,14-6-3 15,-5-5-3-15,-3-2-5 0,-4-2-6 16,2-4-34-16,-4-2 0 0,-2-2 0 0,-3-1 0 16,1-6 0-16,-4 2 0 0,-2-2 0 15,-3-2 0-15,-1 1 0 0,-1-4 0 0,-2 1 0 16,-3-4 0-16,-1-4 0 0,-2 0 0 15,0 1 0-15,-4 1 0 0,3 10 0 0,-5 7 0 16,0 1 0-16,-5 2 0 0,3 2 0 16,0-1 0-16,-6 5 0 0,-2 0 0 0,1 1 0 15,-5-1 0-15,-1 5 0 0,-1 1 0 16,-5 0 0-16,-1 2 0 0,1 1 0 0,0 5 0 16,3 0 0-16,3 2 0 0,-1 1 0 15,1 2 0-15,-1 1 0 0,3 1 0 0,-3 0 0 16,7 2 0-16,-5 0 0 0,2 0 0 15,1 1-28-15,-1 2-148 0,-1 1-52 0,-1 2-53 16,0 1-76-16,-5 2-61 0,2 0-83 16,-5 2-90-16,1 3-203 0,-2-3 67 0,-6 6 92 15,0 1-540-15,-2 1-641 0</inkml:trace>
  <inkml:trace contextRef="#ctx0" brushRef="#br0" timeOffset="-193990.9">20061 3223 1224 0,'-9'2'135'0,"1"2"-54"0,8-4-4 0,-12 5 10 16,12-5-1-16,0 0 15 0,-11 5 10 15,11-5 10-15,0 0 21 0,0 0 29 0,0 0-18 16,31 10 6-16,0-8 7 0,19-2-8 16,28 0-1-16,11-2-6 0,10 2-4 15,3-2-6-15,1 0-7 0,2 4-10 16,-1 0-9-16,1 0-8 0,-2 3-9 0,-6-3-8 15,-6 5-10-15,-10 0-7 0,-9-2-5 0,-18 0-7 16,-11-2-6-16,-10 1-7 0,-4-2-3 16,-4 0 1-16,-2 0-2 0,-5-1 1 15,-3 1 0-15,1 0 1 0,-5-1-4 0,-11-1-4 16,20 1-2-16,-15-1-5 0,-5 0-3 16,10 3-3-16,-10-3-1 0,0 0-5 15,0 0 0-15,14 0-16 0,-14 0-35 0,0 0-46 16,9 0-40-16,-9 0-30 0,0 0-30 15,0 0-25-15,0 0-18 0,0 0-24 0,10 0-18 16,-10 0-13-16,0 0-18 0,0 0-90 16,0 0-161-16,0 0 31 0,0 0-50 0,0 0-66 15</inkml:trace>
  <inkml:trace contextRef="#ctx0" brushRef="#br0" timeOffset="-168134.4">1760 9850 1349 0,'0'0'127'15,"0"0"-49"-15,0 0 13 0,0 0-5 16,0 0-2-16,0 0 11 0,-33-13 12 0,33 13 11 16,0 0 14-16,-14-1 12 0,14 1 8 15,0 0 27-15,0 0-8 0,-15-2-6 16,15 2-6-16,0 0-1 0,0 0 0 0,0 0 4 16,0 0 12-16,0 0 2 0,0 0-4 15,31-13-3-15,-10 1-16 0,10-4-6 0,15-13-9 16,9-2 0-16,5-7 13 0,12-3-9 15,3-1-12-15,6 1-10 0,1 4-8 16,-3 2-12-16,-3 0-6 0,-8 5-17 0,-4 3-2 16,-8 4-9-16,-6 2-2 0,-13 5-4 15,-8 5-7-15,-6 2-5 0,-3 0 4 0,-5 2-18 16,3 1 9-16,-7 0-7 0,1 2-3 16,0-2 0-16,-7 3-1 0,-5 3-9 0,10-5-3 15,-10 5-22-15,0 0-43 0,0 0-59 16,0 0-73-16,0 0-78 0,-25 12-72 0,11-6-76 15,-1 3-56-15,-3-3-120 0,-3 5-90 16,-6 3 50-16,4-3-381 0,-6 4-477 0</inkml:trace>
  <inkml:trace contextRef="#ctx0" brushRef="#br0" timeOffset="-156325.49">16490 8817 752 0,'-8'-9'213'0,"8"9"-69"0,-6-8-32 0,6 8-15 15,-6-9-1-15,6 9 2 0,-7-10 5 16,7 10 7-16,-6-10 7 0,6 10 11 16,-2-13-4-16,2 13 1 0,0 0 13 0,0-18-9 15,0 18-3-15,0 0 1 0,4-15 4 16,-4 15-9-16,0 0 20 0,0 0 23 0,0 0 8 15,21 25 0-15,-17-12-3 0,0 5-3 16,-2 3-7-16,0-2-11 0,-2 4-9 16,2-1-15-16,-2-1-10 0,2 0-11 0,-2-2-12 15,0-3-8-15,0 0-9 0,0-2-4 16,0-2-3-16,0-12-7 0,0 21 13 0,0-21 9 16,-2 15-5-16,2-15-10 0,0 0-5 15,0 0-6-15,0 0-7 0,0 0-6 16,0 0-4-16,0 0-7 0,-14-45-1 0,16 31-2 15,0-5-2-15,4 0-4 0,2-5-5 16,1-1-3-16,3-1-3 0,3-3 17 0,3 2 0 16,-1 2-2-16,-1 6-6 0,-1 1-4 15,1 2 0-15,-5 4-4 0,1 3 0 0,0 2 12 16,-3 6 17-16,-9 1-10 0,0 0 9 16,22 11 14-16,-15-1 4 0,-3 1 10 15,-2 4-2-15,0 1-1 0,-2 1-3 0,0 0-5 16,-2 6-8-16,0-1-3 0,0-1-3 15,-2 0-2-15,1-1-7 0,1 2-3 0,-4-4-4 16,4 2-2-16,-4-2-22 0,4-2-47 16,0-2-55-16,0-2-63 0,0 1-73 0,0-3-71 15,2-2-64-15,4 2-77 0,-2-3-89 16,-2-7-194-16,8 10 70 0,-4-7 59 0,-4-3-384 16,15 3-459-16</inkml:trace>
  <inkml:trace contextRef="#ctx0" brushRef="#br0" timeOffset="-156108.12">16924 8874 2604 0,'4'-15'71'0,"-4"2"45"16,0 13-3-16,-6-13 20 0,6 13 31 0,-16-3 25 15,16 3 26-15,-23 6 22 0,8 1 4 16,-1 4-1-16,-1 5-7 0,1 0-20 0,3 4-19 16,1 0-18-16,2-1-13 0,5 0-20 15,3 1-10-15,2-3-11 0,2 2-10 0,3-1-16 16,1-1-31-16,4-1-31 0,3 2-54 15,5-4-68-15,1 0-72 0,1-2-80 16,-1-4-83-16,4-1-79 0,-1-3-162 0,-1 1-75 16,-4-5 29-16,1 0-397 0,-1 0-483 15</inkml:trace>
  <inkml:trace contextRef="#ctx0" brushRef="#br0" timeOffset="-153471.4">17160 9197 2552 0,'0'0'-129'0,"0"0"28"16,0 0 14-16,0 0 12 0,0 0 12 16,0 0 9-16,-7-7 15 0,7 7 21 0,0 0 5 15,0 0 17-15,0 0 7 0,0 0 12 16,13-22 10-16,-13 22 12 0,10-9 6 15,-2 3 11-15,1 1 7 0,3 1 4 0,0 0 3 16,-12 4 2-16,21-3 3 0,-21 3-2 16,19 5 1-16,-9 3 2 0,-6 1-6 0,0 0-2 15,-4-9 12-15,-2 28-4 0,-4-11 0 16,-4 1-9-16,-3 1-7 0,1 1-24 16,-3-1-5-16,-1 0-3 0,1-4-1 0,3-2-2 15,0 0-3-15,1-6-1 0,1-3-1 16,10-4-4-16,0 0-3 0,0 0-5 15,0 0 1-15,-10-21-4 0,10 21 4 0,18-25 0 16,-3 8 1-16,5 1-4 0,1-6 1 0,2 3 1 16,2 0 3-16,2 0 1 0,-9 4 6 15,1 2 1-15,-3 0 10 0,-1 4 29 16,-5 1 20-16,0 3 22 0,-4 0 9 16,-6 5 10-16,0 0 11 0,0 0 2 0,0 0 1 15,0 0-3-15,-24 23-5 0,15-13-11 0,1 1-7 16,2 2-7-16,2-2 5 0,0 3-10 15,2-1-6-15,2-13-9 0,6 25-8 16,4-13-11-16,-1-2-42 0,7-3-63 0,0-1-81 16,5-2-99-16,-4-2-113 0,5-4-110 15,-1-2-214-15,0 2-9 0,-3-2 69 16,-1-1-397-16,1-2-469 0</inkml:trace>
  <inkml:trace contextRef="#ctx0" brushRef="#br0" timeOffset="-151905.25">17914 8728 2671 0,'0'0'-53'16,"0"-11"19"-16,0 11 14 0,0 0 15 15,0-18 19-15,0 18 13 0,0 0 12 0,0-12 6 16,0 12 3-16,0 0 5 0,0 0 13 16,8-12 10-16,-8 12-3 0,17 0 25 15,1 0 11-15,-1 4 40 0,5-2 12 0,5-2 7 16,4 3 2-16,4 2-2 0,-2-4-7 15,1 3-4-15,1 0-9 0,0 0-14 16,-2-1-3-16,-2 1-12 0,-2-2-14 0,-4 1-6 16,-1-2-9-16,-5 2-6 0,-2-3-8 15,1 2-7-15,-5 0-3 0,1-4-5 0,-14 2-11 16,21-8 1-16,-13 1-7 0,-2-1-8 16,0-2 1-16,-2-2-4 0,-2-1-4 0,-1 0-4 15,-1 13 2-15,-1-28 4 0,-3 13 0 16,-2 3 4-16,0 1 7 0,-2 3 9 0,-3-3 4 15,-3 5 7-15,1 3-16 0,-5 1 7 16,1 5 9-16,-5 5 5 0,3 3 10 0,-4 5 1 16,1 6 3-16,1-1 1 0,2 5-3 15,-1 0-1-15,3-1-8 0,1 3-7 0,-1-2-2 16,5-4-7-16,1 0-5 0,1 0-6 16,0-3-13-16,4-2-59 0,-1-1-70 15,1-2-102-15,2-3-117 0,0 0-113 0,-2-4-123 16,4 1-232-16,2-8 71 0,-3 4 79 15,3-4-543-15,0 0-644 0</inkml:trace>
  <inkml:trace contextRef="#ctx0" brushRef="#br0" timeOffset="-150719.45">18957 8340 3013 0,'0'0'-93'0,"8"-19"39"0,-8 19 22 16,3-11 27-16,-3 11 32 0,8-10 26 15,-8 10 26-15,8-6 34 0,-8 6 21 0,0 0 46 16,0 0 35-16,0 0 29 0,17 27-1 16,-15-10-21-16,0 4-3 0,-2 6 10 0,0 4-11 15,-2 1-18-15,2-1-8 0,-2 1-27 16,2 1-15-16,0-1-18 0,0-3-11 15,0-2-14-15,0 1-38 0,2-3-71 0,-2-4-83 16,2-1-103-16,0-3-89 0,0-1-107 16,-2-5-75-16,0-1-214 0,0-3 31 0,0-7 49 15,0 0-372-15,-6 8-444 0</inkml:trace>
  <inkml:trace contextRef="#ctx0" brushRef="#br0" timeOffset="-150437.23">18829 8603 2564 0,'-14'-23'-27'0,"1"1"25"16,1 3 10-16,4-2 13 0,4 3 13 15,3-4 14-15,2 0 15 0,5-6 14 0,8-4 13 16,3 1 9-16,14-10 6 0,6 3-13 16,8 0 11-16,3 6 3 0,8 0 7 0,3 4 1 15,3 5 6-15,0 4 4 0,-2 5-1 16,-12 5 0-16,-9 6 15 0,-10 3 13 16,-6 5 21-16,-5 2 10 0,-7 3 13 0,-5 1 22 15,-10 2-13-15,-6 6-19 0,-5 0-11 0,-8 6-11 16,-12 3-15-16,0 0-14 0,-6 0-13 15,8-6-12-15,0-4 6 0,6-1-11 16,-4-1-15-16,6-5-28 0,2-2-39 0,3-1-42 16,3-3-59-16,1-3-67 0,3 0-63 15,1-2-47-15,3 0-62 0,9 0-57 16,-8-4-41-16,8 4-49 0,-6-7-180 0,6 7 15 16,0 0 46-16,0 0-314 0,8-15-379 15</inkml:trace>
  <inkml:trace contextRef="#ctx0" brushRef="#br0" timeOffset="-144914.41">19559 7957 429 0,'-5'-13'153'15,"5"13"-38"-15,-4-13-16 0,4 13-8 0,-4-15-1 16,4 15 14-16,2-14 9 0,-2 14 3 16,6-17 13-16,1 9 9 0,1-1 10 0,4 2 4 15,-4-1 21-15,3 3-2 0,1 1-4 16,-12 4-2-16,17 0-7 0,-17 0-5 16,14 9 4-16,-14-9-3 0,2 19 2 0,-4-4-7 15,-6 2-13-15,-2 2-6 0,-5 1-11 16,-1 1-7-16,1-2-14 0,-1 0-8 15,1 0-7-15,3-6-10 0,4 0-7 0,-1-3-5 16,5 0-3-16,4-10-7 0,0 0-3 0,0 0-8 16,15 11 0-16,-15-11-6 0,31-10-3 15,-11 1-2-15,1-5-4 0,2-1-3 16,-3 0-2-16,1-3-1 0,-2-2-3 0,-1 0-3 16,-3 0 0-16,-1-1-1 0,-2 3 0 15,-5 3 2-15,-1-2 2 0,0 4 3 0,-2 0 4 16,-2 4-2-16,-2 9 1 0,0-16-4 15,0 16 4-15,0 0 2 0,0 0 4 16,-14-6 1-16,14 6 9 0,0 0 4 0,-13 22 4 16,11-10-2-16,2-12-2 0,0 25-4 15,0-12-3-15,7 2 0 0,1 0-2 0,2-2-4 16,3 3-4-16,1-3-23 0,3-2-63 16,1-1-74-16,-1-1-72 0,-1-1-91 15,1-4-99-15,1 1-209 0,-3-3-28 0,-1 2 53 16,1-3-323-16,1 0-385 0</inkml:trace>
  <inkml:trace contextRef="#ctx0" brushRef="#br0" timeOffset="-143155.98">20222 8024 2345 0,'0'0'-60'16,"-9"-15"27"-16,7 8 17 0,2 7 26 15,-6-11 20-15,6 11 15 0,-4-13 16 16,4 13 16-16,0 0 13 0,8-14 12 0,-8 14 18 16,15-7 12-16,-3 6-23 0,-12 1 8 15,29 3 12-15,-12 5 5 0,3 0 7 16,-3 4 8-16,3 1-5 0,-3 1-3 0,0 2-6 15,1 1-11-15,-1-2-11 0,-1 1-8 16,-1-1-12-16,-1-2-8 0,-1-2-7 0,-1 0-8 16,2-1-4-16,-5-4-5 0,1 1-5 15,2-3-3-15,-1-3-7 0,-11-1-3 16,22-3-7-16,-13-3-2 0,1 0-7 0,-2-2-4 16,-1-4-1-16,-1-3-2 0,-2-1-4 15,2 1-2-15,-4-1 4 0,-2 1 17 0,2 1 13 16,-2 14 5-16,-2-22-1 0,-2 14 3 15,-4 0-3-15,8 8 7 0,-21-6 8 0,9 7 23 16,12-1 6-16,-33 10-3 0,14 0 5 16,2 4-14-16,-5-3 0 0,3 6-14 0,-1-1 2 15,1 2-9-15,2 0-1 0,-1-1-8 16,1 3-6-16,-1-5-4 0,3 1-5 16,3-1-5-16,1-2-35 0,-1-1-63 0,4-4-76 15,2 0-91-15,1-2-87 0,1-2-110 16,4-4-110-16,0 0-196 0,0 0 63 0,0 0 72 15,0 0-433-15,0 0-505 0</inkml:trace>
  <inkml:trace contextRef="#ctx0" brushRef="#br0" timeOffset="-141325.97">21052 7691 2627 0,'2'-10'-140'0,"-2"10"30"15,2-19 40-15,-2 8 38 0,0 11 45 16,1-19 39-16,-1 19 30 0,0-17 19 0,0 17-4 16,0-11-4-16,0 11-4 0,0 0 16 15,0 0 51-15,0 0 18 0,0 0 6 16,-21 33 0-16,11-8 3 0,-3 3 4 0,1 3 3 15,1 2-8-15,-1 1-13 0,4 2-11 16,1 1-15-16,3-2-12 0,2-3-13 0,2-2-9 16,2 3-9-16,3-7-10 0,3-1-16 15,2-4-80-15,3 1-107 0,1-4-120 16,3-6-151-16,-3-2-247 0,2-2 3 0,-3-7 45 16,1-1-388-16,-14 0-447 0</inkml:trace>
  <inkml:trace contextRef="#ctx0" brushRef="#br0" timeOffset="-141110.39">21302 7784 2675 0,'0'0'22'0,"0"0"13"0,5-15-5 15,-5 15 3-15,0 0 35 0,0 0 31 0,0 0 13 16,0 0 25-16,0 0 11 0,0 0 14 16,-1 40 11-16,-3-21 5 0,-4 6 2 15,2 2-7-15,-4-1-11 0,3 0-12 0,-1 1-19 16,0 0-7-16,2-2-17 0,4-2-7 15,-1-2-14-15,-1 0-54 0,2-4-85 0,2-2-91 16,-2-2-94-16,6-1-112 0,-4-5-170 16,2-1-91-16,-2-6 43 0,9 1-328 15,-9-1-377-15</inkml:trace>
  <inkml:trace contextRef="#ctx0" brushRef="#br0" timeOffset="-140933.45">21393 8006 2436 0,'0'0'25'0,"6"-12"28"15,-6 12 9-15,5-11 11 0,-5 11 39 0,8-9 27 16,0 5-1-16,4-1 11 0,-1 1 0 16,5 1-12-16,-1-2-19 0,3 1-9 0,1 0-13 15,0 2-7-15,1-3-6 0,-1 3-39 16,2-2-74-16,-1 2-78 0,-3-4-97 16,-1 3-95-16,-5-2-257 0,5 2 22 0,-4-3 67 15,1 1-148-15,-1-3-113 0</inkml:trace>
  <inkml:trace contextRef="#ctx0" brushRef="#br0" timeOffset="-140426.48">21869 7757 1695 0,'4'-10'84'0,"2"0"18"16,-2 0-4-16,2 1 3 0,-6 9 16 16,8-15 16-16,-3 8 11 0,-5 7-16 0,10-15 4 15,-6 9 13-15,-4 6-9 0,10-13-17 16,-10 13-13-16,4-9-10 0,-4 9 6 15,0 0 18-15,0 0 12 0,0 0 7 0,0 0 7 16,0 0 1-16,11 28 1 0,-11-13-1 16,0 0-1-16,-2 5 2 0,0 1-3 0,0 2-11 15,0 2-1-15,1 2-3 0,1-1-3 16,-2 1-11-16,0-3-6 0,0 0-10 16,2-1-4-16,0 0-6 0,0-3-10 0,0-3-3 15,-2 0-10-15,2-3-6 0,0-1 1 0,0-13 0 16,0 17-8-16,0-17-10 0,-2 11 0 15,2-11-6-15,0 0 1 0,0 0-7 0,0 0-7 16,0 0-6-16,4-45-6 0,2 21 5 16,-1-4-24-16,5-10 4 0,4-12-6 15,-5 5 5-15,3 10-5 0,0 1 4 0,-1 2 4 16,3 1-4-16,1 2-1 0,-1 6-4 16,1 4 2-16,3-2 0 0,-3 5-1 0,3 2 2 15,-3 3-1-15,3 3 3 0,-3 2 3 16,3 3 6-16,-7 1 6 0,-11 2 9 15,27 8 10-15,-15-1 25 0,-4 1 5 0,-1 3-1 16,-3-1 3-16,-2 3-6 0,-4 1-3 16,-5 0-4-16,-1 1-4 0,-6 4-6 0,-1-2 1 15,-3-1-8-15,1 0-2 0,-1-2-8 16,3-3-22-16,-3 0-50 0,5-2-70 0,-1-1-78 16,3-2-97-16,1-4-82 0,0 0-94 15,10-2-120-15,0 0-168 0,-13-10 83 0,13 10-572 16,0 0-709-16</inkml:trace>
  <inkml:trace contextRef="#ctx0" brushRef="#br0" timeOffset="-140159.02">22511 7329 3257 0,'21'-17'-32'16,"-1"2"30"-16,-3 6 10 0,-1 1 18 16,1 3 29-16,-3 2 29 0,3 2 41 15,0 2 21-15,1 5 30 0,3 1 22 0,-1 5 11 16,-1 3 2-16,2 8 28 0,-1 6-14 15,-1 15 6-15,-3 6 12 0,-9 4-6 0,-7-4-9 16,-7 9-15-16,-9 0-14 0,-9-1-15 16,-6 0-17-16,-8-2-16 0,-5-4-13 0,-3 0-14 15,1-6-11-15,-5-3-16 0,1-4-30 16,1-5-48-16,3-5-63 0,-1-4-93 16,10-8-91-16,10-5-87 0,2-6-72 0,4-4-82 15,-1-7-85-15,9 0-195 0,-1-7 71 16,5-3 64-16,1-2-461 0,6 0-547 0</inkml:trace>
  <inkml:trace contextRef="#ctx0" brushRef="#br0" timeOffset="-137174.45">22838 6667 2732 0,'0'0'-136'16,"0"0"34"-16,0 0 19 0,0 0 29 0,16-19 27 15,-16 19 23-15,10-3 18 0,-10 3 20 16,0 0 24-16,0 0 15 0,19 13 16 16,-15-2 11-16,2-1 15 0,-2 3 10 0,-1 0-27 15,-3 3 8-15,0 0 2 0,0 0-3 16,0-1-1-16,0-1-5 0,0 0-10 15,-1 1-7-15,-1-4-7 0,2-11-7 0,-4 20-7 16,2-10-3-16,2-2-6 0,0-8 4 16,0 12 0-16,0-12-6 0,0 7-4 0,0-7-4 15,0 0-4-15,0 0-3 0,0 0-4 16,0 0-3-16,27-28-5 0,-15 16 2 0,-1 1-4 16,1-1 19-16,-1-1-2 0,5 0 11 15,-3-1 1-15,1 3 6 0,0 0 0 16,-3 2-1-16,1 2 0 0,-1 1 1 0,-1 4 11 15,-10 2 8-15,18 1 8 0,-18-1 8 16,11 10 1-16,-11-10-2 0,6 19-11 0,-4-8 2 16,-2 2-9-16,2-1-8 0,-2 1-3 15,0-13-4-15,-2 29-9 0,0-13-5 16,-2-2-9-16,0-1-63 0,0 0-85 0,3 0-103 16,-3-3-102-16,4-2-93 0,-6-2-186 15,6-6-71-15,-2 8 47 0,2-8-399 0,0 0-496 16</inkml:trace>
  <inkml:trace contextRef="#ctx0" brushRef="#br0" timeOffset="-137021.5">23147 6854 2967 0,'9'-8'-21'0,"-9"8"12"16,10-8 24-16,-10 8 25 0,15-4 21 16,-5 1 13-16,6 0-4 0,-3 0-5 0,3 0-7 15,1 2-7-15,3-2-32 0,-5 1-69 16,1-2-78-16,3 0-110 0,-6-1-218 15,-1 3-53-15,-2-4 52 0,-10 6-71 0,13-11-32 16</inkml:trace>
  <inkml:trace contextRef="#ctx0" brushRef="#br0" timeOffset="-136589.08">23459 6593 1510 0,'17'-8'55'0,"-9"4"12"0,-8 4 6 16,17-5 26-16,-7 3 27 0,-10 2 16 15,21 2 15-15,-21-2 11 0,22 3-13 16,-11 2 4-16,-1 1-2 0,-2 1 0 0,-3 2-2 16,-1 0-14-16,-2 4-4 0,-2-13-6 15,-6 24-11-15,-1-7-9 0,-1 0-10 0,-4 2-10 16,1 0-9-16,3-3-7 0,-2-2-5 16,2-1-10-16,1-4-4 0,1 1-1 0,2-1-3 15,-2-1-2-15,6-8-4 0,0 0-4 16,0 0-7-16,0 0-4 0,0 0-1 0,0 0-5 15,41-19-1-15,-26 8-5 0,3-2 2 16,1-2-4-16,3-2-1 0,-3 2 5 16,0 1 8-16,-5 1 7 0,-1 4 6 0,1-1-4 15,-2 1-3-15,-5 1-3 0,3 2-4 16,-10 6-4-16,10-7-1 0,-10 7 5 0,0 0 11 16,0 0 4-16,0 0 3 0,0 0 4 15,8 26 3-15,-8-11-3 0,0-1-4 0,0 1-3 16,1 0 2-16,-1 1-10 0,6 0-2 15,-2 3-2-15,2-4 1 0,0 0-6 16,2 0-14-16,1-2-37 0,1-5-57 0,2 2-76 16,-3-4-71-16,3-3-65 0,1-1-86 15,-3-2-125-15,-10 0-144 0,18-13 44 0,-11 7-351 16,-1-4-435-16</inkml:trace>
  <inkml:trace contextRef="#ctx0" brushRef="#br0" timeOffset="-136221.43">22798 6604 2469 0,'-12'-3'-65'0,"12"3"28"0,-25-4 21 16,13 1 22-16,12 3 23 0,-25 0 21 0,12 4 29 16,1 2 10-16,-2 2 16 0,3 2 14 15,-1 5-13-15,-3 4 10 0,5 2-2 0,-2 0-12 16,5 3-1-16,-1-1-11 0,2-1 1 15,4 1-14-15,2-2-8 0,2 0-6 16,6 2-5-16,1 1-42 0,7-8-69 0,1-1-85 16,3-2-104-16,-1-5-165 0,4-2-129 15,1-5 33-15,-1 0-161 0,2-2-160 0</inkml:trace>
  <inkml:trace contextRef="#ctx0" brushRef="#br0" timeOffset="-135954.6">23968 6450 1978 0,'31'-5'43'0,"-4"5"20"0,-3 0 38 16,-5 5 28-16,-2-1 33 0,1 2-6 16,-5 3 27-16,3 3 27 0,-2-1 6 0,-3 2 0 15,1 4-6-15,-3-2-5 0,-1 1-13 16,-2 2-14-16,0 1-14 0,-4-2-14 15,-2 0-13-15,-2 1-13 0,-4 1-14 0,-4 2-11 16,-3-3-10-16,-3 1-24 0,-5 0-64 16,0-4-81-16,-3 0-94 0,-5-1-106 0,4-2-108 15,0-3-225-15,-2 0-14 0,6-4 95 16,-3-1-314-16,5-3-331 0</inkml:trace>
  <inkml:trace contextRef="#ctx0" brushRef="#br0" timeOffset="-134793.49">15624 10301 2315 0,'0'0'4'16,"0"0"16"-16,0 0 8 0,-12 0 6 16,12 0 4-16,0 0 8 0,0 0 14 0,0 0 13 15,0 0 7-15,0 0 7 0,39-15-10 16,-20 8 11-16,4 1-9 0,4-6-8 16,1 3-8-16,1 3-32 0,-4-2-51 0,-4 5-72 15,-5-1-72-15,-1 3-77 0,-9 4-215 0,-6-3-33 16,0 0-100-16,0 0-90 0</inkml:trace>
  <inkml:trace contextRef="#ctx0" brushRef="#br0" timeOffset="-134636.77">15428 10615 1862 0,'-6'8'124'0,"4"-3"-10"16,2-5-8-16,0 0-4 0,0 0-1 0,0 0 9 16,37-4-2-16,-16-3-3 0,4-4 19 15,6-2-15-15,4-3-13 0,0 3-44 16,16-5-71-16,-13 2-87 0,-3 2-106 0,-4 2-177 15,0 0-96-15,-4 2-162 0,-1 2-144 16</inkml:trace>
  <inkml:trace contextRef="#ctx0" brushRef="#br0" timeOffset="-132318.33">16470 9993 1843 0,'2'-19'44'0,"-2"19"20"0,0 0 17 0,8-16 21 15,-8 16 16-15,4-9 12 0,-4 9 7 16,0 0 8-16,6-9 28 0,-6 9-13 16,0 0-12-16,0 0-6 0,0 0 24 0,0 0 10 15,0 0 3-15,8 26-2 0,-7-13-1 16,1-1-10-16,-2 6-4 0,0-2-12 0,0 1-20 15,-2 2-13-15,2 0-8 0,-1 1-8 16,1 0-15-16,-4 0-8 0,2-1-8 0,0-2-6 16,0 0-25-16,2-2-69 0,-2-2-79 15,2-3-74-15,2 1-82 0,0-4-74 16,-2-7-112-16,8 8-186 0,1-5 25 0,-1-2 91 16,-8-1-257-16,21-2-266 0</inkml:trace>
  <inkml:trace contextRef="#ctx0" brushRef="#br0" timeOffset="-132016.74">16796 10090 2122 0,'0'-14'38'16,"0"14"14"-16,0 0 6 0,-6-17 9 0,6 17 10 15,0 0 22-15,-11-7 7 0,11 7 11 16,0 0 7-16,-18 1 28 0,18-1 4 16,0 0-1-16,0 0-11 0,-13 19 1 0,13-19-5 15,0 15-5-15,0-15-6 0,5 17-2 16,1-8-17-16,2-1-3 0,2 0-1 0,1-1-5 15,1-1-2-15,1-2 4 0,-3-2 4 16,4 0 11-16,-14-2 7 0,21 2 0 16,-21-2-7-16,14-6 3 0,-14 6-10 0,9-11-12 15,-9 11-10-15,0-17-6 0,0 17-10 16,-6-21-5-16,-1 11-12 0,1-3-5 16,0 5-8-16,-2-1-1 0,1 1-11 0,-1 3-30 15,2 1-57-15,6 4-70 0,-10-4-62 0,10 4-62 16,0 0-67-16,0 0-79 0,0 0-65 15,0 0-153-15,0 0-42 0,26 23 86 16,-11-19-313-16,1 0-366 0</inkml:trace>
  <inkml:trace contextRef="#ctx0" brushRef="#br0" timeOffset="-131784.2">17174 10074 2581 0,'8'-8'6'0,"-8"8"32"0,0 0 21 15,0 0 27-15,0 0 25 0,0 0 37 16,-31-13 17-16,31 13 0 0,-26 2-14 0,13 4-2 15,-5-1 3-15,3 3-2 0,1 0-7 16,1 1-6-16,-1 4-5 0,3-1 1 0,3 2-1 16,2 2-2-16,2 1-7 0,4 0-6 15,4 0-9-15,2 5 7 0,4-1-11 16,3-1-6-16,3 0-10 0,3 1-8 0,0-2-12 16,3-4-31-16,-1-3-75 0,0-1-88 15,1-2-107-15,-3-3-120 0,-2-3-133 0,3-3-192 16,-1 0 38-16,1-1 82 0,1-3-324 15,-4 0-366-15</inkml:trace>
  <inkml:trace contextRef="#ctx0" brushRef="#br0" timeOffset="-131351.39">17684 10206 2388 0,'0'0'33'0,"0"0"16"0,0 0 13 0,0 0 19 16,-18-17 21-16,18 17 15 0,0 0 37 15,-13-6 3-15,13 6 1 0,0 0-15 0,0 0-11 16,0 0-13-16,0 0-13 0,0 0-10 16,0 0-10-16,23-16-3 0,-8 12 6 15,-5 1 0-15,4 1-17 0,-14 2 8 0,17 0 20 16,-17 0 22-16,14 5 6 0,-14-5 2 16,0 13-8-16,0-13-3 0,-12 17-10 15,4-7-5-15,0-2-6 0,3 2-13 0,5-10-8 16,-8 15-10-16,8-15-4 0,2 16-2 15,-2-16 13-15,15 13-9 0,-3-5-3 0,5-2-10 16,1-1-1-16,1 1-4 0,3-1-17 16,-3 1 8-16,-2 0 10 0,-1 1 23 0,-3-2 40 15,-3 3 38-15,0-2 21 0,-10-6 18 16,0 17-4-16,0-17-11 0,-12 26-15 16,-1-10-10-16,-5 2-14 0,-1 0-15 0,-4 2-10 15,-3 1-11-15,1-3-11 0,0 0-43 0,4-5-44 16,1-1 0-16,3-2 0 0,1 0 0 15,3-1 0-15,1-5 0 0,-1 0 0 16,5-4-203-16,-2 0-126 0,10 0-80 0,-15-3-81 16,15 3-62-16,-8-9-141 0,6 4-100 15,2 5 54-15,0-15-616 0,0 15-809 0</inkml:trace>
  <inkml:trace contextRef="#ctx0" brushRef="#br0" timeOffset="-130616.43">18213 9957 3470 0,'0'0'-170'15,"3"-21"36"-15,-1 10 40 0,0-1 51 0,4 1 33 16,0 1 22-16,0 1 18 0,2 1 13 15,-8 8 13-15,19-5 45 0,-19 5 11 0,25 4 10 16,-7 3 1-16,-3 4 8 0,4 2 6 16,1 1-2-16,1 1-1 0,0 0 0 15,-1 4-4-15,-1-4-4 0,3 0-11 0,-3-1-6 16,2 0-22-16,-1-1-9 0,-5-3-4 16,1-2-10-16,-1-1-3 0,-1 1-6 15,-3-4-3-15,1-3-4 0,-12-1-8 0,21-1-2 16,-21 1-3-16,20-8-6 0,-15 1-3 15,-1-2-1-15,2-3-3 0,-4-1 1 0,-2-2 1 16,-2-1 3-16,0-2 6 0,-2 2 4 16,4 3 6-16,-4 0 1 0,1 2-1 0,3 11-8 15,-8-17 1-15,8 17-3 0,-12-5 2 16,12 5 4-16,-23 7 0 0,9 2-1 16,-5 5-3-16,0 2 0 0,-3 3-3 0,-3 3-1 15,4 0-1-15,-2 3-5 0,5-1-6 16,-1-2 0-16,3-1-3 0,1 0-36 15,3-3-71-15,0-2-103 0,1-2-109 0,7-1-138 16,-4-3-207-16,0 0-55 0,5-3 69 0,3-7-468 16,0 0-572-16</inkml:trace>
  <inkml:trace contextRef="#ctx0" brushRef="#br0" timeOffset="-128615.41">19075 9584 2802 0,'4'-10'-128'0,"0"0"18"0,0-1 31 16,-4 11 33-16,5-18 30 0,-5 18 20 15,4-12 11-15,-4 12 8 0,0 0 31 16,0 0 27-16,0 0 17 0,0 0 6 0,0 0 14 16,0 0 25-16,-13 60 16 0,11-32 17 15,-4 10 11-15,2 0 8 0,4 3 2 16,0 0-7-16,0 0-5 0,2 0-9 0,2 0-16 16,0-1-14-16,4-4-14 0,1 0-11 15,1-3-10-15,5-2-8 0,-1 0-9 0,3-5-11 16,5-3-30-16,-7-3-69 0,5-4-83 15,-1-1-92-15,-3-6-84 0,3-1-95 16,-6-5-118-16,1-3-152 0,0-3 35 0,-3-3-363 16,1-4-447-16</inkml:trace>
  <inkml:trace contextRef="#ctx0" brushRef="#br0" timeOffset="-128353.6">19455 9483 2783 0,'-2'-13'-45'0,"2"13"29"0,-4-18 28 0,4 18 15 15,0-13 12-15,0 13 10 0,0 0 38 16,0 0 26-16,0 0-9 0,0 0 13 0,0 0 5 16,0 0 3-16,6 49-3 0,-4-29 6 15,2 3 2-15,-2-2-6 0,1 1-9 16,-1 1-10-16,2-2-7 0,0 1-10 0,-2-2-8 15,2 0-7-15,-2-4-9 0,0-1-32 16,0 0-63-16,2-4-65 0,-2-1-89 16,-2-4-104-16,0-6-118 0,0 0-185 0,0 0 18 15,0 0 95-15,0 0-209 0,0 0-183 16</inkml:trace>
  <inkml:trace contextRef="#ctx0" brushRef="#br0" timeOffset="-128127.64">19732 9477 2128 0,'6'-12'110'0,"-6"12"6"0,0 0 4 0,0 0 3 16,4-9 21-16,-4 9 8 0,0 0 26 0,0 0 37 15,0 0 8-15,-2 40-3 0,-4-20-2 16,2-1-11-16,-6 8-15 0,3-2-12 16,-5 8-13-16,-4 0-12 0,3 0-18 0,-3-1-12 15,3 0-11-15,-5-1-14 0,3 1-9 16,1-3-8-16,1-6-46 0,1-1-74 15,2-3-92-15,3 0-92 0,-1-4-107 0,0-6-98 16,2-1-235-16,2-3 25 0,4-5 89 16,0 0-320-16,0 0-352 0</inkml:trace>
  <inkml:trace contextRef="#ctx0" brushRef="#br0" timeOffset="-127746.55">19765 9797 2376 0,'10'-8'50'0,"-7"2"17"0,-3 6 4 16,6-9-4-16,-6 9 0 0,0 0 7 15,0 0 28-15,0 0 41 0,0 0 12 16,0 0 9-16,0 0-5 0,10 28-8 0,-10-19-8 16,0-9-8-16,4 23-9 0,0-12-9 15,2 0-8-15,-3 0-8 0,5-1-9 0,4-1-25 16,-3-2-2-16,3 0-6 0,4-1-6 16,-5-1-5-16,1-2-6 0,1 1-1 15,-13-4-1-15,20 0 6 0,-20 0 4 0,17-5 3 16,-17 5 7-16,16-10 0 0,-10 2 5 15,-3 0 1-15,-3 8 3 0,10-15 2 0,-8 7 20 16,-2 8 5-16,8-13-2 0,-8 13-8 16,8-11-7-16,-8 11-8 0,3-8-11 15,-3 8-4-15,0 0-2 0,0 0-1 0,0 0 4 16,0 0 4-16,14 25-2 0,-14-12-16 16,2 2 3-16,-2 0-6 0,0 1-2 0,0 0-3 15,2 0-1-15,-2-2-5 0,2 2 1 16,-2-3-7-16,0 0-1 0,2 0-17 15,0-1-47-15,-2-4-65 0,0-8-101 0,0 12-109 16,0-12-120-16,0 0-147 0,0 0-171 16,0 0 91-16,0 0-551 0,-10-30-678 0</inkml:trace>
  <inkml:trace contextRef="#ctx0" brushRef="#br0" timeOffset="-127463.45">20143 9215 3494 0,'15'-18'-64'0,"-3"4"25"0,3 5 38 16,-3 2 39-16,4 2 24 0,-5 4 24 15,5 2 21-15,1 4 23 0,1 3 8 16,5 6 22-16,0 4 11 0,0 8 9 0,6 12 12 16,-1 8 29-16,-3 4-19 0,-2 1 1 15,-8 1-7-15,-3 2-7 0,-2-1-10 16,-6-5-15-16,-4-6-12 0,-4 0-19 0,-4-2-6 15,-2 12-13-15,-7-4-8 0,1-11-14 16,-1-4-8-16,-2-4-14 0,-1-4-38 0,-3-2-77 16,4-7-88-16,-5-2-104 0,7-7-102 15,-2-1-118-15,1-6-126 0,5-2-183 0,-3-3 87 16,0-1-572-16,7-3-713 0</inkml:trace>
  <inkml:trace contextRef="#ctx0" brushRef="#br0" timeOffset="-126279.06">20472 8927 3134 0,'0'0'-209'0,"-9"-10"39"0,9 10 41 16,-8-9 39-16,8 9 39 0,-8-11 26 15,8 11 25-15,-8-10 18 0,8 10 20 16,-6-10 12-16,6 10 0 0,-1-10 3 0,1 10-3 16,0 0 1-16,0 0 2 0,5-17 7 15,-5 17 18-15,12-9-3 0,-2 6 5 16,-10 3-3-16,27-7-5 0,-12 6 7 0,1-1-4 15,-3 2 5-15,3 2-28 0,-3-1-4 16,-13-1 3-16,22 7 3 0,-14-1 12 0,-8-6 11 16,7 14 8-16,-7-6-1 0,0-8-1 15,-6 20-3-15,3-10-8 0,3-10-5 16,-8 19-9-16,2-8-3 0,2-1-6 0,4-10-3 16,-4 18-4-16,4-8-2 0,0-10 1 15,6 20 3-15,-2-11 5 0,4 3 8 0,-2-2 7 16,1 2 1-16,-1-3 6 0,2-1 7 15,-2 3 12-15,-2-3 10 0,-4-8 10 16,3 18 14-16,-3-18 13 0,-5 18-5 0,-1-8-11 16,-4 1-6-16,-2-2-22 0,-3 1-3 15,-2-1-6-15,-1 0-7 0,1-2-9 0,-1-1-7 16,1 1-1-16,1-1-9 0,3-4-5 16,-3 2-12-16,5-2-24 0,-3 0-61 0,4-1-68 15,1 1-80-15,9-2-96 0,-16 1-93 16,10 1-93-16,6-2-164 0,-9 3-52 15,9-3 50-15,0 0-427 0,0 0-546 0</inkml:trace>
  <inkml:trace contextRef="#ctx0" brushRef="#br0" timeOffset="-125828.4">21090 9112 3094 0,'0'0'-54'0,"8"-6"15"16,-8 6 30-16,12-7 30 0,-12 7 25 0,17 0 17 15,-17 0 10-15,22 5 5 0,-9-2 7 16,3 4 8-16,-3 0-7 0,1 3 0 0,3-1-7 16,-3 3 0-16,-1-2-26 0,3 3 3 15,-3-1-5-15,1 0 0 0,0-1-6 0,-1 0-3 16,-1-2-3-16,-1-1-4 0,-1 0-5 15,0-2 5-15,-10-6-2 0,13 7-3 16,-13-7-3-16,12 0-2 0,-12 0-3 0,0 0 0 16,0 0-1-16,14-16 4 0,-14 16 0 15,1-16 4-15,-1 16 8 0,-1-19 3 0,1 19-3 16,-2-19 2-16,2 19 1 0,-6-15-7 16,6 15-1-16,-10-10-2 0,10 10 9 15,-17-2 8-15,17 2 7 0,-28 12 5 0,11-4 1 16,-2 6-1-16,-1 2-3 0,-3 3-3 15,0 4 13-15,1 1-7 0,1 3-4 0,4-2-3 16,-1 2-4-16,3 2-6 0,1-6-16 16,3-2-64-16,3-3-88 0,0-1-79 15,2-1-90-15,2-4-88 0,2-4-192 0,1-2-83 16,1-6 86-16,0 0-342 0,0 0-396 16</inkml:trace>
  <inkml:trace contextRef="#ctx0" brushRef="#br0" timeOffset="-125544.08">21976 8777 2661 0,'10'-8'-17'0,"-2"5"4"16,-8 3 20-16,0 0 33 0,0 0 45 0,0 0 26 15,0 0 21-15,0 0-14 0,-45 32 24 16,24-9 15-16,-7 14 11 0,1 4 2 15,0 5-1-15,4 2 3 0,2 6 1 0,3 3-4 16,1 7-7-16,9 4 9 0,2 2-16 0,8 3-12 16,4 1-21-16,6-3-3 0,1-3-9 15,7-3-13-15,1-5-7 0,0-6-8 16,6-8-12-16,-2-3-20 0,-1-13-45 16,-5-7-76-16,1-6-84 0,-3-4-93 0,-2-5-103 15,3-3-95-15,-6-5-234 0,3-3 37 0,2-6 81 16,-3-3-344-16,0-4-388 0</inkml:trace>
  <inkml:trace contextRef="#ctx0" brushRef="#br0" timeOffset="-124293.49">22276 8987 2289 0,'0'0'-132'0,"-3"-17"13"0,3 17 23 0,0 0 25 16,-2-13 23-16,2 13 25 0,0 0 16 0,0 0 14 16,0-17 16-16,0 17 11 0,0 0 10 15,2-13 5-15,-2 13 7 0,5-12 5 16,-5 12 6-16,12-11 1 0,-2 4 7 0,1 0 7 16,3-2 0-16,1 2 7 0,3-1 3 15,-1 1 2-15,1 1-8 0,-3 2-6 0,1-1-11 16,-5 5-2-16,-11 0-6 0,18 2 0 15,-18-2-3-15,8 13-1 0,-8-13 28 16,-8 22-17-16,-2-7-6 0,2 2-3 16,-7 0-6-16,1 3-6 0,-1-2-1 0,3-1-5 15,1-2 3-15,1-1-13 0,2 0 3 16,4-2 11-16,0-1 2 0,4-11 6 16,2 22-4-16,2-12-3 0,2 0 6 0,2 0 9 15,-2-1 4-15,3-1 2 0,-3 1 17 16,2-2 4-16,0-1 3 0,-8-6 6 0,9 11-3 15,-9-11 13-15,4 11 13 0,-4-11 1 16,-2 13-4-16,2-13-3 0,-11 13-14 0,-1-6-8 16,-2 1-9-16,-3 0 8 0,-2-1-7 15,-1 0-8-15,-1 1-10 0,1-3-4 16,1 1-12-16,2 0-9 0,1-3-40 0,1 1-85 16,3-2-99-16,-2 0-99 0,5 0-111 15,9-2-88-15,-14-4-205 0,14 4 17 0,0 0 73 16,-2-9-328-16,2 9-403 0</inkml:trace>
  <inkml:trace contextRef="#ctx0" brushRef="#br0" timeOffset="-124043.39">22751 8947 2603 0,'25'-13'1'0,"-1"0"9"0,-9 4 23 16,1 1 15-16,-7 3 15 0,-1 0 8 15,-8 5 21-15,16-3 43 0,-16 3 28 0,0 0 14 16,7 15 5-16,-7-15 6 0,-9 22 0 15,-1-7-4-15,-4 4-9 0,-5 6-6 0,-4-1-25 16,-8 11-12-16,0 0-10 0,0-4-9 16,0 4-8-16,0 0-13 0,0-1-10 15,6-4-7-15,1-3-7 0,-5 8 9 0,8-4-19 16,2-7-69-16,-1 0-89 0,9-5-93 16,-3-3-89-16,4-1-74 0,3-5-51 0,1-1-140 15,0-1-66-15,4-2 41 0,2-6-268 16,0 0-325-16</inkml:trace>
  <inkml:trace contextRef="#ctx0" brushRef="#br0" timeOffset="-123642.41">22643 9330 2438 0,'13'-9'-13'0,"-1"-1"16"16,-4 7 17-16,-3-4 8 0,-5 7 6 16,12-6 1-16,-12 6 20 0,0 0 31 15,0 0 17-15,0 0 26 0,0 0 7 0,0 0-3 16,6 23 7-16,-6-23-23 0,0 19 3 15,0-7 3-15,4 1 5 0,0-1-4 0,0 0-5 16,7 2-8-16,-1 0-7 0,3-1-9 16,1 0-7-16,3-3-8 0,-3-2-7 15,0-1-6-15,1-1-2 0,-3 0 0 0,1-6-1 16,-1 1-2-16,-12-1-6 0,23-3-1 16,-11-2 4-16,-3-2-4 0,1-1 2 0,0-1 2 15,-2-1 5-15,-1 0-4 0,-1 1 3 16,0 1 0-16,0-1-3 0,-6 9-6 15,8-12-5-15,-8 12-10 0,5-8-3 0,-5 8 1 16,0 0 13-16,0 0 21 0,0 0 3 16,6 29 6-16,-8-15-18 0,2 6 5 0,-4 1 5 15,0 1-4-15,1 4 0 0,-3 2-3 16,0-1-13-16,2 0-5 0,-4-1 1 0,3-1-11 16,1-5 3-16,-4 0-8 0,4-5-17 15,-2 0-29-15,4-4-72 0,-4-3-109 0,1-3-99 16,5-5-108-16,0 0-95 0,0 0-187 15,-26-22-29-15,21 5 93 0,-3-9-482 0,2-7-573 16</inkml:trace>
  <inkml:trace contextRef="#ctx0" brushRef="#br0" timeOffset="-123360.46">23176 8638 3155 0,'17'-19'-72'0,"-1"6"27"0,1 4 21 0,-7 2 16 15,3 3 22-15,1 4 24 0,-14 0 18 16,31 11 27-16,-12 2 24 0,4 7 6 0,-1 7 23 16,3 14 18-16,-2 8 2 0,-3 6 14 15,-9 4-1-15,-1 4 6 0,-6 6-2 16,-4 6-5-16,-4 4-9 0,-4 4 2 0,-1 0-10 16,-3-3-10-16,-4 0-11 0,3-5-12 15,-5-7-12-15,1-5-20 0,-2-5 5 0,1-8-12 16,-3-5-7-16,3-12-6 0,1-5-18 15,-2-5-37-15,-3-9-85 0,1-2-113 0,0-8-106 16,-1-6-122-16,3-6-169 0,0-5-99 16,-3-10 42-16,7-5-468 0,1-5-578 0</inkml:trace>
  <inkml:trace contextRef="#ctx0" brushRef="#br0" timeOffset="-121856.59">23722 8274 2753 0,'0'0'-197'0,"0"0"34"0,0 0 27 0,0 0 29 16,-17 0 32-16,17 0 34 0,0 0 26 15,0 0 18-15,0 0 14 0,0 0 18 0,0 0 15 16,-14-2 16-16,14 2 11 0,0 0 1 16,0 0-4-16,0 0-6 0,0 0-3 15,0 0-5-15,0 0 3 0,33-11 5 0,-33 11 3 16,23-4 5-16,-9 0 7 0,-2 2-4 16,1 0 24-16,1 0-3 0,-1 1-1 15,1-3-4-15,-14 4-7 0,23-2-4 0,-23 2-4 16,21 0-4-16,-9 0-4 0,0 2 8 15,-12-2 5-15,21 7-10 0,-11-3 6 16,-1 3 5-16,-3-2 7 0,0 4 1 0,-6-9-4 16,10 17-1-16,-6-6-3 0,-4-11-4 15,1 19 3-15,-1-7-10 0,0-12-4 16,-5 26-6-16,3-13-2 0,-4 3-7 0,-2 2-4 16,2-3-5-16,-1 3-2 0,-1-3-6 15,-2 2-2-15,2 0-4 0,-1 0 0 0,1-1-6 16,-2 0-6-16,4 0-11 0,-3-4-34 15,5 1-62-15,-2-1-63 0,2-3-52 0,-2 1-44 16,2-3-42-16,1-1-43 0,3-6-25 16,-8 6-92-16,8-6-137 0,0 0 29 15,0 0-223-15,0 0-266 0</inkml:trace>
  <inkml:trace contextRef="#ctx0" brushRef="#br0" timeOffset="-121623.65">23753 8493 2116 0,'0'0'3'15,"-8"-8"26"-15,8 8 23 0,0 0 23 0,-7-8 26 16,7 8 38-16,0 0 31 0,0 0-6 16,0 0 11-16,0 0 17 0,0 0-1 0,21-8-5 15,-21 8-5-15,27-4-10 0,-8 3-11 16,5-4-12-16,-3 3-9 0,2-1-14 16,1-1-13-16,-1 1-10 0,2-2-9 0,-4 2-10 15,1 0-9-15,-3-2-1 0,-3 2-13 16,-3 0-20-16,1 0-40 0,-3 1-68 0,-11 2-65 15,16-3-57-15,-8 2-57 0,-8 1-65 16,0 0-52-16,0 0-159 0,0 0-66 16,0 0 42-16,0 0-195 0,0 0-233 0</inkml:trace>
  <inkml:trace contextRef="#ctx0" brushRef="#br0" timeOffset="-110578.09">8147 9255 1089 0,'2'-18'67'0,"-2"18"22"0,4-19 9 16,0 9 16-16,2 1 15 0,-6 9 12 15,1-16 3-15,-1 16-2 0,4-13 7 16,-4 13 5-16,2-9-13 0,-2 9-8 16,0 0 14-16,0 0 36 0,0 0 20 0,0 0 9 15,0 0-16-15,14 36-4 0,-14-15 1 16,0 7-13-16,0 4-10 0,0 1-13 0,-2 8-13 15,0-3-14-15,-2 0-10 0,0 2-14 16,2-9-6-16,0 3-11 0,-2-5-13 0,3 1-56 16,1-7-77-16,0-3-83 0,0-2-80 15,0-3-95-15,0-3-84 0,3-4-213 0,1-1-10 16,-4-7 84-16,0 0-246 0,14 7-273 16</inkml:trace>
  <inkml:trace contextRef="#ctx0" brushRef="#br0" timeOffset="-110295.35">8374 9384 2304 0,'-2'-13'24'16,"2"13"27"-16,-2-15 21 0,2 15 11 15,0 0 0-15,-6-12-3 0,6 12 9 16,0 0 8-16,0 0 8 0,-23 20-5 0,19-10-29 16,-2 3-3-16,2-1-4 0,2 3-5 15,0-3-4-15,2-12-3 0,8 22-4 0,-2-14-2 16,4 0-2-16,3-3-2 0,1-5 15 15,1-1-4-15,5-4 0 0,-1-2 10 0,0 1-4 16,-3-1 4-16,-1-3 0 0,-7-1 4 16,-2-1-13-16,-4 1-5 0,-6 0-5 15,0 2-6-15,-4 1-3 0,-3 0-4 0,1 4-5 16,-3 1-5-16,1 1-37 0,-4 2-48 16,7 3-52-16,-7 2-57 0,7 0-76 0,-1 2-74 15,2 3-181-15,4-1-56 0,0 4 42 16,-1-4-125-16,3 4-140 0</inkml:trace>
  <inkml:trace contextRef="#ctx0" brushRef="#br0" timeOffset="-110029.67">8734 9521 1994 0,'0'0'97'0,"0"0"10"0,-8-16 5 16,8 16 10-16,-17-2 12 0,17 2 0 16,0 0 11-16,-33 17 21 0,18-6-5 0,1-1-12 15,0 5-15-15,3 3-11 0,-1 0-9 16,3 1-10-16,3 2-9 0,4-1-7 0,0 1-7 16,4-1-7-16,2 2-5 0,7 0-7 15,-1-1-21-15,7-2-83 0,1-2-105 0,7 2-133 16,-6-6-192-16,10-2-102 0,-7-1 35 15,-1-2-227-15,-3-3-256 0</inkml:trace>
  <inkml:trace contextRef="#ctx0" brushRef="#br0" timeOffset="-109665.39">8885 9792 2118 0,'-2'-13'44'15,"2"13"16"-15,-1-23 10 0,1 23 14 0,5-20 13 16,-1 10 13-16,4 1 30 0,2 0 7 15,1-1-30-15,3 4-3 0,-1-1-16 0,-1 2-6 16,0 4-8-16,-12 1 7 0,17 1-3 16,-17-1 10-16,16 8 4 0,-11 0 3 15,-5-8 0-15,0 17-2 0,0-4-8 0,0-2-9 16,-3 1-9-16,3-2-5 0,-2 2-7 16,2-3-5-16,0 0-4 0,2 3-6 0,1-3-5 15,1 0 0-15,6 1-2 0,-2-2-4 16,3 0 7-16,-5 2 2 0,6-1 8 15,-4-3 6-15,-3 1 13 0,-1 2 29 0,-4-9 26 16,8 19 20-16,-8-10 19 0,0-9-4 16,-17 26-15-16,3-13-12 0,2 2-16 0,-7-4-7 15,5 3-14-15,-1-4-11 0,-1-1-9 16,5 2-17-16,-1-2-43 0,2-1-53 16,3 0-78-16,-5-3-72 0,6 3-73 0,2-2-73 15,-3 1-77-15,7-7-79 0,-2 6-200 16,2-6-4-16,0 0 94 0,0 0-401 15,0 0-471-15</inkml:trace>
  <inkml:trace contextRef="#ctx0" brushRef="#br0" timeOffset="-109444.58">9531 9561 2625 0,'2'-13'57'0,"0"-1"20"0,0 3 9 16,-2 11 13-16,3-18 17 0,1 9 32 15,4-1-4-15,0 1-3 0,5 0-12 16,3-3-12-16,5 2-11 0,0 0-10 0,3 0-10 16,-5 1-8-16,2 4-41 0,-3 0-73 15,-3 2-72-15,3 3-78 0,-7 3-66 16,-1 2-56-16,-6 0-129 0,-4 5-102 0,-8 5 48 16,-3 4-116-16,-7 4-107 0</inkml:trace>
  <inkml:trace contextRef="#ctx0" brushRef="#br0" timeOffset="-109330.95">9566 9652 1714 0,'-14'15'68'0,"-1"-2"25"0,9-3 9 15,-2-4 5-15,4 1 17 0,4-7 12 0,0 0 13 16,0 0-5-16,0 0-30 0,21 6-9 16,-3-7-11-16,1-4-8 0,6-2-10 0,1 4-19 15,1-4-74-15,2 0-93 0,4-1-104 16,-8 2-184-16,0-2-96 0,-4 3-165 16,1-1-154-16</inkml:trace>
  <inkml:trace contextRef="#ctx0" brushRef="#br0" timeOffset="-108193.86">10513 8993 1810 0,'0'-12'6'0,"0"12"23"0,0-22 11 0,0 12 30 16,0 10 24-16,4-15 17 0,-4 15-1 16,4-12-4-16,-4 12 8 0,0 0 7 15,12-1 16-15,-12 1-18 0,13 15 16 0,-9-4-1 16,0 4 9-16,-4 0 1 0,2 1-4 16,-4 4-7-16,2-2-10 0,-4 0-7 15,4 1-9-15,-4-3-10 0,4-2-12 0,-4 0-10 16,4-2 1-16,0 0-7 0,0-12 1 15,-4 14-3-15,4-14-6 0,0 0-7 0,0 0-6 16,0 0-5-16,0 0-5 0,0 0-3 16,0 0-6-16,22-36-2 0,-14 19-4 0,5-4-3 15,3-2-1-15,1-3-1 0,4-1-2 16,12-5-4-16,-4 7 0 0,-3 3-1 0,-1 3-4 16,-4 6 1-16,0-1-1 0,-3 6 0 15,-3 3 10-15,-1 4 19 0,-2 1 16 0,-12 0 13 16,21 9 13-16,-15 0 7 0,1 1-5 15,-7 1-2-15,4 3-3 0,-4 0-6 16,0 1-7-16,-4 4-3 0,-3-1-3 0,1 0-6 16,2 1-9-16,-4-3-63 0,4 0-80 15,-1-2-102-15,1-1-85 0,0-4-92 0,4 0-73 16,0-9-242-16,0 10 37 0,0-10 80 16,0 0-303-16,0 0-365 0</inkml:trace>
  <inkml:trace contextRef="#ctx0" brushRef="#br0" timeOffset="-107976.83">11161 8815 2419 0,'13'-19'23'0,"-1"2"28"0,-8 4 31 0,1 2 33 16,-1 3 25-16,-4 8-13 0,12-12 7 15,-12 12 0-15,6-5-1 0,-6 5 23 16,0 0 25-16,0 0 11 0,11 22-2 0,-11-9 1 16,0 2-3-16,0 5-8 0,-4 1-9 15,1 1-13-15,3-1-15 0,-4 2-9 0,-2-2-14 16,2 1-11-16,4-2-15 0,-4 0-8 15,4-5-55-15,0 1-69 0,0-2-84 0,4-1-76 16,0-3-76-16,-4 0-87 0,2-3-61 16,-2-7-174-16,8 11-43 0,-8-11 71 15,0 8-270-15,0-8-324 0</inkml:trace>
  <inkml:trace contextRef="#ctx0" brushRef="#br0" timeOffset="-107870.45">11224 9081 2187 0,'0'0'-4'0,"0"0"33"0,0 0 26 15,0 0 20-15,0 0 22 0,0 0 16 0,0 0 4 16,0 0 13-16,0 0-11 0,0 0-15 15,0 0-11-15,0 0-13 0,0 0-44 0,0 0-70 16,-7 18-85-16,3-14-114 0,4-4-242 16,-6 9-12-16,-2-6-154 0,8-3-137 15</inkml:trace>
  <inkml:trace contextRef="#ctx0" brushRef="#br0" timeOffset="-107492.85">10277 9499 1996 0,'-18'2'122'0,"1"3"4"15,5-3 6-15,-1 1 10 0,13-3 12 0,-16 5 22 16,16-5 5-16,-9 4 1 0,9-4 20 15,0 0 12-15,0 0-3 0,50 4 5 0,-11-10-17 16,29-2-10-16,7-3-26 0,10-2-10 16,16 2-17-16,4-6-8 0,3 3-12 15,-5-2-10-15,2 2-12 0,-5-3-7 0,-7 2-12 16,-3 0-2-16,-11 0-10 0,-7 4-4 16,-8 0-5-16,-16 4-5 0,-9 1-5 0,-10 0-5 15,-8 3-7-15,1 1-14 0,-9-1-20 16,-5 3-35-16,-8 0-47 0,0 0-54 15,0 0-54-15,0 0-46 0,0 0-40 0,-29 19-56 16,19-14-32-16,-1 1-131 0,1 0-136 16,2-1 68-16,-4 3-308 0,3 0-357 0</inkml:trace>
  <inkml:trace contextRef="#ctx0" brushRef="#br0" timeOffset="-106348.36">11246 9265 2246 0,'0'0'-65'0,"8"8"45"16,-8-8 44-16,0 0 38 0,0 0 27 0,0 0 20 15,0 0 14-15,0 0 14 0,0 0 5 16,0 0-7-16,0 0-27 0,0 0 1 0,0 0-10 15,0 0-11-15,0 0-9 0,0 0-7 16,13-20-11-16,-13 20-41 0,0 0-45 16,0 0-63-16,0 0-76 0,0 0-89 0,0 0-187 15,0 0-88-15,0 0 65 0,0 0-101 16,0 0-65-16</inkml:trace>
  <inkml:trace contextRef="#ctx0" brushRef="#br0" timeOffset="-105674.45">10234 9964 1506 0,'-8'-9'32'16,"-1"-2"16"-16,5 3 3 0,4 8 17 0,-4-17 10 15,4 17 20-15,8-17 15 0,1 7 9 16,3-1 0-16,2 3 3 0,-3-1-2 16,7 2 13-16,-9 1-9 0,3 4-2 0,-12 2-7 15,21 3-1-15,-9 5-8 0,-6 2 5 16,-2 1-2-16,0 3-6 0,-8 4-4 16,-4 2-20-16,-2 2 3 0,-3 1-4 0,-3 3-6 15,-1 1-11-15,-5-3-6 0,-3-2-5 16,8-4-2-16,1-3-6 0,3 0 3 0,1-5-4 15,0-3-5-15,7-3-3 0,5-4-6 16,0 0-1-16,0 0-3 0,0 0-6 0,0 0 0 16,31-33-3-16,-12 17-3 0,-2-1-1 15,9-4 0-15,-9-1-1 0,4-3-3 16,1 2-23-16,-3-2 1 0,-5 4 8 16,1 3 8-16,-1-1 24 0,-7 5 18 0,1 0 14 15,2 3 10-15,-6 2 2 0,4 1-5 0,-8 8 4 16,5-10-1-16,-5 10 3 0,0 0-3 15,0 0-3-15,0 0-4 0,0 0 5 16,0 0 0-16,-9 43 1 0,9-28-4 0,-4 1-5 16,4 2-5-16,-4-1-3 0,0 4-7 15,4-4-2-15,0 0-30 0,0-1-60 0,0 0-82 16,4-2-86-16,-4-1-87 0,4 0-95 16,-4-6-92-16,0 1-165 0,6-2 29 15,-6-6-392-15,0 0-494 0</inkml:trace>
  <inkml:trace contextRef="#ctx0" brushRef="#br0" timeOffset="-105508.65">10622 9877 3016 0,'4'-13'47'15,"-2"5"28"-15,-2 8 16 0,3-13-11 0,-3 13 6 16,0 0 11-16,0 0 14 0,0 0 12 16,0 0 1-16,0 0-8 0,0 0-9 0,0 0-6 15,4 35-10-15,-4-35-10 0,-4 27-6 16,3-13-27-16,-1 1-75 0,0 4-83 15,-2-1-109-15,-4 1-118 0,4 2-260 0,-2-1 25 16,2 2 66-16,1-1-209 0,3-3-207 16</inkml:trace>
  <inkml:trace contextRef="#ctx0" brushRef="#br0" timeOffset="-105362.47">10597 10263 1981 0,'0'0'129'0,"0"0"26"0,0 0 25 0,-4 13-10 15,4-13 16-15,0 0 31 0,0 0-6 16,0 0-14-16,0 0-15 0,0 0-22 0,0 0-18 15,0 0-19-15,0 0-62 0,0 0-84 16,0 0-98-16,0 0-114 0,0 0-126 16,-4 4-205-16,4-4 51 0,0 0 69 0,0 0-176 15,0 0-119-15</inkml:trace>
  <inkml:trace contextRef="#ctx0" brushRef="#br0" timeOffset="-104523.45">11236 9792 1741 0,'0'-19'6'0,"0"9"23"0,0 10 23 16,0-16 41-16,0 16 37 0,0-16 22 15,0 16 28-15,-4-11-1 0,4 11-36 0,0 0 2 16,-15-5 7-16,15 5 14 0,-22 13 4 16,9-2 1-16,-5 6-1 0,3 2-4 15,-3 3-6-15,7 4-9 0,-3-2-14 0,6 1-13 16,-1-2-11-16,9 0-7 0,-4-1-11 16,8 0-9-16,0 2-21 0,5-1-63 0,-1-1-78 15,6-3-83-15,-3 1-109 0,3-3-94 16,1-2-208-16,-1-5-32 0,0-2 82 15,-3-2-272-15,3-2-279 0</inkml:trace>
  <inkml:trace contextRef="#ctx0" brushRef="#br0" timeOffset="-99891.37">11411 9875 1479 0,'0'0'171'0,"15"-18"-53"0,-15 18-36 15,0 0-24-15,0 0-17 0,0 0 3 0,0 0 18 16,0 0 11-16,0 0 9 0,0 0 8 15,0 0-2-15,0 0-4 0,4 37 9 16,-4-37-2-16,-4 22-2 0,4-11 1 0,0-11 0 16,-4 19-4-16,0-9-5 0,4-10-5 15,-4 14 3-15,4-14-6 0,-3 13 1 0,3-13-1 16,0 0 11-16,0 13 1 0,0-13-11 16,0 0-4-16,0 0-7 0,0 0-14 0,0 0 0 15,0 0-5-15,0 0-2 0,0 0-3 16,25-34-7-16,-18 23 2 0,1 2-28 15,-2-1 0-15,6-1 7 0,-5 0-2 0,3 3 5 16,-2-1-1-16,3 2-1 0,-1-1-5 16,-10 8 2-16,12-8 10 0,-12 8 12 0,13 0 16 15,-13 0 15-15,0 0 3 0,18 10 1 16,-18-10 4-16,4 13 0 0,0-4-3 16,-4-9-7-16,3 21-5 0,-3-11-6 0,0-10-2 15,-3 22-5-15,3-11-6 0,-4 1-25 16,4-12-76-16,-4 20-80 0,-2-12-95 0,6-2-101 15,0-6-171-15,-4 13-97 0,4-13 39 16,0 7-314-16,0-7-366 0</inkml:trace>
  <inkml:trace contextRef="#ctx0" brushRef="#br0" timeOffset="-99697.35">11674 9953 2455 0,'6'-11'37'15,"-6"11"27"-15,4-12 22 0,-4 12 29 0,0-10 23 16,0 10-18-16,0 0 13 0,8-12 3 15,-1 9 2-15,3-2-6 0,2-1-8 16,1 2-10-16,3-1-9 0,-3 1-13 0,1 0-9 16,1 1-8-16,-1 1-15 0,-3-1-45 15,-1 1-57-15,2 0-65 0,-12 2-63 0,13-1-72 16,-13 1-51-16,12-4-149 0,-12 4-94 16,0 0 36-16,0 0-143 0,0 0-140 15</inkml:trace>
  <inkml:trace contextRef="#ctx0" brushRef="#br0" timeOffset="-99285.49">11895 9796 1742 0,'8'-11'28'16,"-8"11"29"-16,11-11 13 0,-5 6 17 0,-6 5 19 15,12-11 19-15,-4 7 15 0,-8 4 36 16,13-7-2-16,-1 5-38 0,-12 2 2 0,0 0-8 16,21 4 2-16,-21-4-2 0,10 10-8 15,-6 0-1-15,-4-10-8 0,-4 24-8 0,-2-8-7 16,2-1-9-16,-8 3-5 0,7-2-13 15,-7 1-5-15,4-2-7 0,-1 0-5 16,5-4-3-16,0 0-1 0,-4-4-4 0,8-7-5 16,-4 9-4-16,4-9-2 0,0 0-8 15,0 0-1-15,0 0-4 0,29-24-4 0,-17 11-1 16,5-1-5-16,1-4 3 0,-3 1-5 16,3 0 1-16,-1 1-4 0,-5 3 2 15,1 3 10-15,-1-2 1 0,-4 2 8 0,1 3 4 16,-5-1 2-16,6 2 1 0,-10 6-5 15,4-9-1-15,-4 9 0 0,0 0 5 0,0 0 8 16,0 0 6-16,0 0 2 0,0 0 0 16,0 0-5-16,-14 31 0 0,14-31-2 15,0 22-2-15,0-10-6 0,4 0-3 0,2 1 0 16,2-2-30-16,-4 1-63 0,3-2-71 16,3-1-59-16,-2 0-67 0,3-4-60 15,-1 0-58-15,-2-3-142 0,2-1-86 0,-10-1 29 16,15-3-279-16,-15 3-337 0</inkml:trace>
  <inkml:trace contextRef="#ctx0" brushRef="#br0" timeOffset="-98933.42">12333 9637 2151 0,'0'-12'-134'0,"0"12"23"0,4-10 12 0,-4 10 29 16,0 0 18-16,4-15 22 0,-4 15 31 16,4-10 20-16,-4 10 13 0,0-11 15 15,0 11 19-15,7-14 16 0,-7 14 19 0,10-13 15 16,-6 6 20-16,-4 7 11 0,12-12-18 16,-7 6 10-16,-5 6 8 0,16-6 26 0,-16 6 8 15,0 0 7-15,25 10 5 0,-17-1 3 16,1 5-3-16,-5 3-5 0,0 2-7 15,-4 2-9-15,0 3-6 0,0 4-13 0,-8-1-20 16,5 0-4-16,-3 2-11 0,-6 2-13 0,-1-2-11 16,-3 1-6-16,3-2-11 0,-3-3-7 15,2-4-21-15,-1-3-51 0,-2 0-71 16,7-4-83-16,-2-3-104 0,3-3-111 0,1-3-161 16,0-5-141-16,8 0 49 0,0 0-417 15,0 0-511-15</inkml:trace>
  <inkml:trace contextRef="#ctx0" brushRef="#br0" timeOffset="-98718.47">12664 9521 3053 0,'4'-9'19'16,"-4"9"8"-16,10-11 6 0,-10 11 7 0,0 0 22 16,0 0 27-16,4-2 41 0,-4 2 14 0,0 0 2 15,0 24-6-15,0-10-6 0,0 2-7 16,-4 2-11-16,4 1-6 0,-2 0-13 15,-2 2-9-15,0-1-7 0,0 1-8 0,0-2-13 16,1 0-65-16,-1 2-85 0,2-4-92 16,-2 2-102-16,0-4-100 0,0 1-228 0,0 0 33 15,4-3 70-15,-4 1-214 0,8 1-214 16</inkml:trace>
  <inkml:trace contextRef="#ctx0" brushRef="#br0" timeOffset="-98578.42">12651 9989 2057 0,'0'0'82'16,"-8"9"29"-16,8-9 2 0,0 0 21 15,-8 8 30-15,8-8 7 0,0 0 32 0,0 0 5 16,0 0-7-16,-4 11-18 0,4-11-18 16,0 0-19-16,0 0-17 0,0 0-19 15,0 0-63-15,0 0-81 0,-3 10-91 0,3-10-129 16,0 0-228-16,0 0-86 0,-14-2 56 16,14 2-253-16,0 0-255 0</inkml:trace>
  <inkml:trace contextRef="#ctx0" brushRef="#br0" timeOffset="-98243.55">12790 9053 2317 0,'6'-12'86'16,"-6"12"-9"-16,4-10-2 0,-4 10 1 0,0 0 6 15,12-10 25-15,-12 10 0 0,13-8-13 16,-5 3-6-16,4 2-7 0,-12 3-24 15,17-7-33-15,-7 6-64 0,-3 0-67 0,-7 1-61 16,18 2-35-16,-18-2-59 0,0 8-143 16,0-8-70-16,-14 21-73 0,3-7-51 15</inkml:trace>
  <inkml:trace contextRef="#ctx0" brushRef="#br0" timeOffset="-98133.47">12724 9166 1477 0,'-13'12'12'0,"1"-1"39"16,6-3 25-16,-1 0 16 0,-1 0 10 15,8-8 4-15,-4 12 4 0,4-12 0 0,0 12-4 16,0-12-6-16,12 9-10 0,-12-9-8 15,17 8-12-15,-1-7-68 0,-7 1-96 0,7-4-132 16,-3 1-238-16,5 0-149 0,-7-2-112 16</inkml:trace>
  <inkml:trace contextRef="#ctx0" brushRef="#br0" timeOffset="-79232.45">17591 7104 1914 0,'5'-20'94'0,"-3"5"30"16,2 2 31-16,-2 4 24 0,-2 9 30 16,4-15-16-16,-4 15 9 0,4-9-4 15,-4 9-11-15,0 0-5 0,0 0 18 0,0 0 1 16,0 0-2-16,0 0-2 0,0 0-11 16,-8 41-7-16,6-23-10 0,-2 0 1 0,2 4-15 15,0 1-13-15,0 0-17 0,1 0-10 16,-1 3-10-16,2-2-8 0,0 1-19 15,-2 0-17-15,2 0-28 0,0-1-66 0,0-4-91 16,4 4-109-16,-4-5-108 0,3-2-97 16,-1-2-196-16,0-2-58 0,2-2 84 0,-2-4-394 15,-2-7-478-15</inkml:trace>
  <inkml:trace contextRef="#ctx0" brushRef="#br0" timeOffset="-78848.08">17910 7212 2623 0,'-6'-8'-81'0,"6"8"24"16,-9-17 30-16,7 8 37 0,2 9 32 15,-8-16 19-15,8 4 13 0,-2 0 12 0,2 12 5 16,6-26-1-16,0 11-3 0,2-1 1 15,-1 0-26-15,3 2 2 0,2 1-2 16,3-1 2-16,1 3-2 0,-3 3-1 0,1 3 3 16,-3 3-3-16,-11 2 2 0,20 4-1 15,-14 5 2-15,-3 3 8 0,-3 1-1 0,-3 7 0 16,-7 2-3-16,-2 7 5 0,-3-1-1 16,-3 0-4-16,1 2 0 0,-1 2-3 15,-3-4 0-15,6-1 0 0,1-5-2 0,4-2-2 16,1-2-5-16,5-3 1 0,0-2-3 15,6-3 11-15,-2-10-8 0,13 16-9 0,-3-12-31 16,6 1-86-16,-1-5-122 0,1 2-128 16,-1-4-113-16,3 2-208 0,-1-1 26 15,0-3 80-15,3 1-219 0,-1 0-243 0</inkml:trace>
  <inkml:trace contextRef="#ctx0" brushRef="#br0" timeOffset="-78598.48">18356 7174 2268 0,'-6'-12'75'15,"-2"-1"17"-15,1 6 15 0,-3 1 33 16,10 6 12-16,-23-1-2 0,23 1 9 0,-29 10 3 16,15-1-5-16,1 2-7 0,1 4-3 15,2-2-6-15,2 0-8 0,3 2-8 0,5-2-9 16,0 0-3-16,9 1-10 0,-1-1-9 16,6-2-7-16,1 0-7 0,5-5-8 15,1 1-5-15,-4-6-7 0,1 3-5 0,-1-6-7 16,-1 0-4-16,-3-4-5 0,-1-1-5 15,-2-1-4-15,-5-1-3 0,-5 9-5 0,2-22-12 16,-4 11-52-16,0 0-88 0,-1 0-80 16,-3 2-85-16,6-2-85 0,-6 4-173 0,6 7-92 15,4-15 84-15,-4 15-270 0,11-12-317 16</inkml:trace>
  <inkml:trace contextRef="#ctx0" brushRef="#br0" timeOffset="-78280.44">18687 6869 2350 0,'-21'-30'-2'0,"-8"3"30"16,-12-4 45-16,-11 3 28 0,-10 1 11 16,-8 8-2-16,-7 3 24 0,-7 4 36 0,-9 8 9 15,-7 7-1-15,-5 10-3 0,0 9 6 16,6 10-8-16,-7 19-6 0,13 13-8 16,27-2-7-16,12 3-7 0,15 0-7 0,18 2 0 15,19-3 1-15,23 4 3 0,22-5-21 16,15-1-3-16,17-7-15 0,26 2-5 15,17-10-11-15,10-13 0 0,-11-18-15 0,-3-10-6 16,-4-12-5-16,-7-8-4 0,-6-8-7 0,-8-8-3 16,-11-10-9-16,-13-4 2 0,-10-15 2 15,-13-5 8-15,-16-6-4 0,-17-4-10 0,-16 0 0 16,-17 3-4-16,-20 4-6 0,-18 7-7 16,-12 10-2-16,-7 5 4 0,-7 7-23 15,-3 7-69-15,-4 9-109 0,2 4-130 0,4 6-152 16,2 11-325-16,2 6 52 0,3 3 114 0,3 0-516 15,9 0-606-15</inkml:trace>
  <inkml:trace contextRef="#ctx0" brushRef="#br0" timeOffset="-64405.82">8263 12551 2841 0,'-17'0'83'15,"5"0"28"-15,12 0 26 0,-19 1 38 16,19-1-18-16,-12 2-25 0,12-2-3 0,0 0-15 16,0 0-3-16,-15 2 0 0,15-2 6 15,0 0 4-15,0 0 0 0,0 0-5 0,50-19-10 16,-25 14-12-16,2-5 3 0,6 0-15 16,0 1-3-16,-4 2-32 0,0 1-67 15,1 2-71-15,-7-1-95 0,-4 2-98 0,-1 2-83 16,-5 3-188-16,-5 2-44 0,-4 3 46 15,-4-7-272-15,-16 26-312 0</inkml:trace>
  <inkml:trace contextRef="#ctx0" brushRef="#br0" timeOffset="-64232.15">8213 12774 2203 0,'-21'17'81'0,"7"-8"41"0,2 3 5 16,9-5-8-16,-3-3 24 0,6-4 33 0,0 0 20 16,0 0 21-16,25 7 10 0,-6-11 0 15,3-1-11-15,7-1-17 0,4-2-17 0,0 5-16 16,-2-4-20-16,2 1-13 0,-2 2-12 15,0-1-24-15,-4 2-78 0,2 0-96 16,-4-1-105-16,-6 1-129 0,-1 0-121 0,-1 3-195 16,-3 0 20-16,-14 0 104 0,17 0-306 15,-17 0-296-15</inkml:trace>
  <inkml:trace contextRef="#ctx0" brushRef="#br0" timeOffset="-62781.13">9333 12175 2133 0,'-4'-18'-48'0,"4"18"37"16,0-12 19-16,0 12 22 0,-4-15 21 16,4 15 22-16,0 0 21 0,4-18 21 15,-4 18 22-15,4-11 16 0,-4 11-11 16,4-10 14-16,-4 10-2 0,0 0-6 15,4-12-5-15,-4 12 10 0,0 0 44 0,0 0 10 16,0 0 3-16,0 0 5 0,13 29-2 0,-9-15-9 16,-4 2-16-16,0 3-4 0,0 0-21 15,0 6-4-15,0-3-18 0,2 3-18 16,-4-2-8-16,4 1-11 0,-2 1-9 0,-2-3-6 16,4 1-41-16,-2-2-74 0,-2-2-82 15,4-4-100-15,-2 0-92 0,0-2-109 16,0-5-144-16,2-2-174 0,-2-6 80 0,0 0-478 15,0 0-594-15</inkml:trace>
  <inkml:trace contextRef="#ctx0" brushRef="#br0" timeOffset="-62459.06">9707 12154 3287 0,'0'0'4'15,"0"0"21"-15,-15-16 25 0,15 16 16 0,-18-3 37 16,18 3 37-16,-21 2 2 0,21-2-1 15,-25 5-5-15,13-1-8 0,0 4-6 16,3-2-10-16,1 4-5 0,0-2-8 0,2 2-7 16,6-10 0-16,0 24 3 0,4-13-1 15,0 1-5-15,10 1-5 0,-1-5-3 16,7 0-3-16,-3 1-2 0,4-4 2 0,-1-3 8 16,1 2 2-16,-3-4 23 0,-1-2 10 15,-5 0 1-15,1 0-4 0,-3-5 1 0,-10 7-7 16,15-13-9-16,-15 13-10 0,-4-17-9 15,4 17-9-15,-9-18-9 0,1 7-8 0,-4 4-6 16,3 0-7-16,-7 2-6 0,7 0-27 16,-7 5-53-16,6-2-81 0,-3 2-98 0,13 0-95 15,-16 2-102-15,16-2-98 0,-4 3-256 16,4-3 54-16,0 0 77 0,0 0-471 16,0 0-581-16</inkml:trace>
  <inkml:trace contextRef="#ctx0" brushRef="#br0" timeOffset="-62179.65">10190 11988 2905 0,'0'0'-26'0,"3"-13"35"0,-3 13 29 0,0-14 30 16,0 14 21-16,0 0 29 0,0 0 1 16,0 0 11-16,0 0 2 0,0 0 13 15,0 0 18-15,0 0 5 0,0 0 4 0,0 0-2 16,0 0 0-16,0 0-1 0,-9 35-1 0,5-21-4 15,4 0-14-15,0-2-7 0,0 4-22 16,-4-1-5-16,4 0-17 0,0 0-1 16,0 2-10-16,-4-4-15 0,4 2-6 15,0 0-48-15,0-6-63 0,0-9-81 0,4 20-90 16,-4-11-86-16,4-1-102 0,-4-8-144 16,0 11-154-16,0-11 77 0,0 11-425 0,0-11-523 15</inkml:trace>
  <inkml:trace contextRef="#ctx0" brushRef="#br0" timeOffset="-62035.61">10195 12289 3136 0,'0'0'97'16,"0"0"31"-16,6 6 41 0,-6-6 37 15,0 0 9-15,0 0 1 0,0 0-16 0,0 0-18 16,0 0-18-16,0 0-15 0,0 0-16 16,0 0-18-16,0 0-67 0,0 0-95 0,14 2-106 15,-14-2-135-15,0 0-121 0,0 0-264 16,0 0 66-16,-10 15 83 0,10-15-312 0,-17 14-321 15</inkml:trace>
  <inkml:trace contextRef="#ctx0" brushRef="#br0" timeOffset="-61643.8">9329 12618 2361 0,'0'0'84'15,"-17"5"29"-15,17-5 9 0,-8 7 13 16,8-7 25-16,-14 5 16 0,14-5 16 16,-7 5-2-16,7-5 4 0,0 0 16 0,0 0 19 15,0 0-3-15,0 0-5 0,58-5-5 16,-14 0 2-16,26-7-1 0,8 0-3 15,13-4-9-15,6-1-15 0,3-4-19 0,5 3-15 16,2-4-14-16,-1 4-8 0,-1 1-12 16,-4 1-14-16,-10 3-9 0,-10 1-13 0,-9 2-6 15,-10 3-9-15,-16-1-6 0,-11 5-10 0,-6-2-6 16,-11 3-2-16,-3 2-6 0,-5-2-18 16,-10 2-36-16,0 0-42 0,0 0-53 15,0 0-65-15,0 0-65 0,-31 12-60 0,19-10-85 16,-5 4-81-16,-1-1-104 0,3-1-176 15,-3 1 71-15,1 1-553 0,-2 0-689 16</inkml:trace>
  <inkml:trace contextRef="#ctx0" brushRef="#br0" timeOffset="-57910.6">9893 12995 4437 0,'-8'0'-2008'0,"1"2"1032"0,3 2 481 15,-2-2 1-15</inkml:trace>
  <inkml:trace contextRef="#ctx0" brushRef="#br0" timeOffset="-57303.3">9383 13061 1261 0,'0'0'69'16,"-7"0"19"-16,7 0 2 0,0 0 1 0,0 0 10 15,-22-8 7-15,22 8-5 0,-4-11 1 16,4 11 1-16,4-15 6 0,-4 15 3 16,10-20-6-16,2 7 1 0,-5-1 0 15,11 1-2-15,-6 0 13 0,1 4-16 0,-1 0-7 16,-3 2-5-16,3 4-11 0,-12 3-8 16,17-1 1-16,-17 1-5 0,0 0-5 0,8 16-2 15,-8-16-9-15,-2 18-4 0,2-18-2 16,-6 23-5-16,3-13-4 0,-3 2-1 15,6-12-5-15,-6 15-7 0,6-15 5 0,-4 12-4 16,4-12-7-16,-2 13-1 0,2-13-3 16,0 0 4-16,0 0-10 0,6 15 1 15,-6-15 5-15,15 4-4 0,-5 0-8 0,2 0 8 16,-4 0 5-16,1 3 4 0,3 1 10 16,-6 1 21-16,1 0 17 0,-3 3 14 15,0-1 21-15,-8 4 11 0,0 2 12 0,-1-1 6 16,1 2-6-16,-8-1-8 0,-1 0-6 15,1 0-9-15,-2 0-7 0,1-3-12 0,1-1-2 16,-3-2-8-16,1-1-7 0,-3-3-8 16,3-2-6-16,2-4-4 0,-3-1-6 15,15 0-12-15,-27-3-26 0,15 0-48 0,-1-1-52 16,13 4-66-16,-20-6-49 0,11 2-64 16,5 0-89-16,-4-1-78 0,8 5-217 0,-4-12 39 15,4 12 69-15,0 0-319 0,16-26-351 16</inkml:trace>
  <inkml:trace contextRef="#ctx0" brushRef="#br0" timeOffset="-57016.3">9721 12946 2260 0,'7'-12'-68'0,"-7"12"30"15,6-13 28-15,-6 13 24 0,8-11 27 0,-8 11 23 16,4-10 16-16,-4 10 9 0,6-10 0 15,-6 10-1-15,0 0-5 0,5-10-3 16,-5 10-1-16,0 0 27 0,0 0 48 16,0 0 8-16,0 0 5 0,0 0 10 0,20 24 9 15,-18-12-1-15,0 0 0 0,0 4-7 16,0-1-11-16,1 4-7 0,-3 0-15 0,4 0-15 16,-4 0-12-16,4-2-8 0,-2 1-11 15,4-3-9-15,0 0-20 0,-2-2-73 0,-4-2-82 16,7 0-88-16,-7 0-97 0,8-1-104 15,-6-2-151-15,2 2-101 0,0 0 31 16,-4-10-354-16,0 20-427 0</inkml:trace>
  <inkml:trace contextRef="#ctx0" brushRef="#br0" timeOffset="-56844.22">9831 13347 2611 0,'-4'9'92'0,"4"-9"58"0,-4 12 47 15,4-12 34-15,0 0 22 0,-5 9 18 16,5-9 1-16,0 0-10 0,0 0-16 0,-4 7-23 15,4-7-27-15,0 0-19 0,0 0-20 16,0 0-32-16,0 0-49 0,0 0-70 16,0 0-91-16,0 0-95 0,0 0-114 0,0 0-118 15,0 0-240-15,0 0 6 0,0 0 94 16,0 0-375-16,0 0-406 0</inkml:trace>
  <inkml:trace contextRef="#ctx0" brushRef="#br0" timeOffset="-56340.8">10151 13037 2498 0,'0'0'-32'0,"0"0"31"0,-4-14 23 0,4 14 20 16,0 0 14-16,0 0 9 0,0-14 14 16,0 14 1-16,0 0-2 0,0 0-10 15,0 0 20-15,0 0 24 0,0 0 18 0,0 0 4 16,0 0 10-16,37 20-5 0,-29-12-4 16,1 1-3-16,-1 2-6 0,0 1-10 15,5-2-6-15,-5 2-10 0,6 0-14 16,-7-2-2-16,3 0-10 0,2-4-5 0,-8 2-5 15,3-1-6-15,3-1-4 0,-10-6-1 16,10 7-8-16,-10-7-4 0,0 0-6 0,0 0-3 16,0 0-5-16,19-14 2 0,-19 14 6 15,6-14 8-15,-6 14 10 0,0-13 1 16,0 13-2-16,0 0-5 0,-6-17-4 0,6 17-4 16,0 0-1-16,-17-5-3 0,17 5 0 15,-16 5 0-15,16-5 0 0,-21 14-4 0,5-4-1 16,7 2-3-16,-9 4-1 0,7 3 4 15,-3 1-3-15,0-1-3 0,3 1-22 16,-1-1-63-16,4 0-83 0,3-2-85 0,1-4-90 16,4-3-115-16,0-1-275 0,0-9 75 15,0 0 75-15,7 10-402 0,-7-10-438 16</inkml:trace>
  <inkml:trace contextRef="#ctx0" brushRef="#br0" timeOffset="-56024.04">10463 12954 2675 0,'-6'-12'-4'0,"6"12"21"0,-4-11 16 16,4 11 17-16,0-13 9 0,0 13 9 16,0 0 3-16,6-23-3 0,2 12 3 0,-1 2 17 15,3-3 10-15,2 0-10 0,5 3-14 16,-5-1 7-16,5 0 0 0,-5 1-1 15,2 3 3-15,-3 3 13 0,-5-1 20 0,-6 4 19 16,19 0 13-16,-19 0 10 0,18 10 6 16,-10-3-4-16,1 2-1 0,-1 0-7 0,-2 3-9 15,-2 0-12-15,3 0-10 0,-3 1-5 16,4 3-12-16,-8 1-9 0,4 0-10 0,-2 2-9 16,2-2 0-16,0 2-10 0,-1 1-15 15,-3 0-39-15,0-4-72 0,0 0-89 16,0-2-96-16,0-1-141 0,-3-2-157 0,-1-3-159 15,-2 0 47-15,2-5-503 0,4-3-625 16</inkml:trace>
  <inkml:trace contextRef="#ctx0" brushRef="#br0" timeOffset="-55837.48">10554 13038 3375 0,'0'0'7'0,"-4"-11"27"0,4 11 40 0,0 0 45 15,10-13 29-15,1 6 19 0,3 1 9 16,3-1-2-16,9-1-12 0,1 2-13 15,0-2-12-15,2 3-16 0,4-1-11 0,-4-2-12 16,-4 3-12-16,6 1-44 0,-6-2-69 0,-3 2-78 16,-1 1-76-16,-2-2-80 0,-5 2-77 15,-6-4-103-15,1-1-186 0,-1 0 67 16,0-1-338-16,-4 0-379 0</inkml:trace>
  <inkml:trace contextRef="#ctx0" brushRef="#br0" timeOffset="-55607.37">11106 12658 2439 0,'8'-8'39'0,"-8"8"36"16,6-16 26-16,-2 7 46 0,-4 9 25 16,7-11 10-16,-7 11 11 0,4-10-5 0,-4 10-5 15,0 0 23-15,0 0 11 0,14 0 9 16,-14 0 4-16,12 14 4 0,-9-2-8 0,3 0-5 16,-2 3-6-16,0 0-17 0,0 2-12 15,0-1-17-15,-4 1-16 0,4 2-18 16,-2-6-10-16,1 2-12 0,-3 1-21 0,4-3-53 15,0 2-77-15,-4 1-109 0,0-2-112 16,0 2-135-16,0-4-134 0,0 4-211 0,0 0 32 16,0-1 100-16,-4 1-510 0,8 1-587 15</inkml:trace>
  <inkml:trace contextRef="#ctx0" brushRef="#br0" timeOffset="-55457.79">11246 13161 3367 0,'0'0'140'0,"4"13"17"16,-4-13 36-16,0 0 27 0,0 0 10 15,0 0 2-15,7 7-9 0,-7-7-16 0,0 0-20 16,0 0-19-16,0 0-21 0,0 0-17 16,14 1-49-16,-14-1-64 0,0 0-78 0,0 0-102 15,0 0-116-15,0 0-155 0,0 0-257 16,0 0 39-16,0 0 94 0,0 0-415 0,0 0-451 16</inkml:trace>
  <inkml:trace contextRef="#ctx0" brushRef="#br0" timeOffset="-54975.44">12348 12479 2911 0,'-7'-10'68'16,"7"10"15"-16,0 0 16 0,0 0 11 16,0 0 45-16,-8-9 41 0,8 9 31 0,0 0 22 15,0 0 2-15,0 0-5 0,0 0-9 16,33 0-13-16,-33 0-14 0,25 0-22 15,-13 0-16-15,5 0-17 0,1 1-17 0,-1-1-26 16,-1 0-67-16,-3 0-101 0,3 1-122 16,-3 0-114-16,3 2-130 0,-10 4-210 0,1-1-66 15,-3 1 97-15,-8 3-486 0,-3 3-559 16</inkml:trace>
  <inkml:trace contextRef="#ctx0" brushRef="#br0" timeOffset="-54815.4">12345 12733 3281 0,'-4'8'134'0,"4"-8"5"0,0 0 30 0,0 0 36 15,15 10 31-15,-15-10 16 0,22-2-8 16,-5 2-14-16,0-5-18 0,5 3-19 0,-1-2-23 16,-2 0-11-16,3 0-18 0,-1 1-29 15,-3-2-66-15,3 1-74 0,-6 0-99 16,-1 3-97-16,-2-1-90 0,-3-1-108 0,-9 3-254 16,8-3 38-16,-8 3 56 0,0 0-409 15,0 0-466-15</inkml:trace>
  <inkml:trace contextRef="#ctx0" brushRef="#br0" timeOffset="-44896.76">15494 9303 2885 0,'-20'15'29'0,"3"-3"17"0,7-3 36 15,2-1 19-15,5-1 8 0,3-7 34 16,0 11 40-16,0-11 28 0,0 0 12 0,21 2 0 16,-21-2 13-16,35-7-10 0,-10 1-39 15,0-1-20-15,2-1-11 0,-2-1-18 16,1 1-14-16,1-1-10 0,-2 1-23 0,-2-2-43 16,-1 4-55-16,-5-3-63 0,0 2-74 15,-1 0-59-15,-4 0-65 0,-5 1-60 0,3 3-37 16,-8-1-100-16,-2 4-158 0,0 0 65 15,0 0-357-15,0 0-397 0</inkml:trace>
  <inkml:trace contextRef="#ctx0" brushRef="#br0" timeOffset="-44357.57">15389 9200 2802 0,'0'0'173'15,"0"0"9"-15,0 0 15 0,0 0-3 0,0 0 15 16,0 0 23-16,0 0 14 0,18-26 5 16,1 16 13-16,4-2-13 0,6-6-24 15,8 3-20-15,6-8-17 0,3 1-22 0,1 3-17 16,-7 2-14-16,-9 4-16 0,2 1-12 15,-6 2-30-15,-3 0-58 0,-7 4-58 0,3-3-79 16,-3 4-83-16,-3 2-73 0,-5 0-67 0,1 4-72 16,-10-1-115-16,0 0-167 0,8 6 78 15,-8-6-475-15,0 0-559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24:32.040"/>
    </inkml:context>
    <inkml:brush xml:id="br0">
      <inkml:brushProperty name="width" value="0.05292" units="cm"/>
      <inkml:brushProperty name="height" value="0.05292" units="cm"/>
      <inkml:brushProperty name="color" value="#FF0000"/>
    </inkml:brush>
  </inkml:definitions>
  <inkml:trace contextRef="#ctx0" brushRef="#br0">23142 10065 440 0,'1'0'103'0,"-1"0"-148"0,0 0-30 0,0 0 181 15,0 0-90-15,0 1-66 0,0 0 81 16,2 0-48-16,-2-1 96 0,0 0-119 15,0 0 63-15,0 0-41 0,0 0 43 0,0 0-59 16,0 0 45-16,-14 23 44 0,14-23-107 16,-6 7 112-16,6-7-182 0,-9 8 14 0,9-8-171 15</inkml:trace>
  <inkml:trace contextRef="#ctx0" brushRef="#br0" timeOffset="3838.1">23501 10237 111 0,'-6'3'159'0,"-2"-3"-281"0</inkml:trace>
  <inkml:trace contextRef="#ctx0" brushRef="#br0" timeOffset="75184.78">19800 10157 216 0,'2'1'-189'0</inkml:trace>
  <inkml:trace contextRef="#ctx0" brushRef="#br0" timeOffset="150141.45">16664 10891 812 0,'-11'-10'65'0,"11"10"1"0,-10-11 8 15,7 4 20-15,3 7 2 0,-5-18-2 16,5 18-2-16,-3-20-1 0,3 6 27 0,0 14 6 16,2-24 2-16,-1 14-7 0,-1 10-8 15,2-17-12-15,-2 17-1 0,0 0 15 0,0 0 11 16,0 0 6-16,0 0 3 0,0 0-19 16,14 47 1-16,-14-24-2 0,0 0-8 15,2 0-4-15,0 1-7 0,1 2 3 16,1-2-1-16,4-2 0 0,5-1-3 0,1-4-6 15,7-3-2-15,5-1 11 0,10-4-6 16,4-4-10-16,7-3-7 0,20-6-6 16,5-4-8-16,4-4-7 0,3-3-3 0,-2-4-7 15,2-4-3-15,-5-1-7 0,0 0-1 0,-2-2-3 16,-7 0-3-16,1 1-1 0,-4 0-5 16,-4 1 3-16,-5 3-4 0,-6 1-3 15,-12 5 1-15,-7 3-2 0,-5 2-2 0,-6 2 1 16,1 1-11-16,-6 2-20 0,-1 0-24 15,-2 0-38-15,-3 2-43 0,-6 3-33 16,7-6-33-16,-7 6-50 0,0 0-57 0,0 0-64 16,0 0-181-16,0 0-15 0,0 0 62 15,-34 19-118-15,21-10-111 0</inkml:trace>
  <inkml:trace contextRef="#ctx0" brushRef="#br0" timeOffset="150504.28">17574 10954 1633 0,'0'0'-18'16,"0"0"26"-16,-6-8 14 0,6 8 3 0,0 0 6 16,0 0 5-16,0 0 9 0,0 0 1 15,0 0 23-15,0 0 33 0,0 0 11 16,0 0 11-16,0 0 23 0,0 0 1 0,-3 30-3 16,3-30-5-16,3 24-26 0,-3-11-4 15,2 1-9-15,-2-1-13 0,0 1-5 16,2 0-7-16,-2 1-7 0,0-1-5 0,0 1-6 15,0 0-10-15,0-1-30 0,0-1-51 16,0 1-56-16,0-4-75 0,0 1-79 0,0-3-120 16,0-8-169-16,2 12 31 0,-2-12-84 15,0 0-86-15</inkml:trace>
  <inkml:trace contextRef="#ctx0" brushRef="#br0" timeOffset="150819.78">17732 11057 1697 0,'-6'-16'28'0,"6"16"9"0,-5-15 11 15,5 15 8-15,-4-16 7 0,2 6 4 16,2 10 0-16,0-19 0 0,0 19-3 0,9-20-7 16,-4 11-4-16,3 0-2 0,-1 2-4 15,-7 7-2-15,12-6 14 0,-12 6 10 16,0 0 4-16,0 0 1 0,18 14 11 0,-18-14 3 15,-2 22 8-15,-2-8 4 0,1 1-17 16,-3 2 2-16,0 0 0 0,0-1-4 16,0-1-3-16,0-2-6 0,3 0-8 0,1-3-3 15,2-10-5-15,2 18-5 0,-2-18-3 16,9 12 0-16,-2-9-32 0,-7-3-55 16,19 3-57-16,-9-3-72 0,4-2-77 0,-1 1-54 15,0-3-89-15,-3 0-140 0,2 0 19 16,-1 1-51-16,-2-1-63 0</inkml:trace>
  <inkml:trace contextRef="#ctx0" brushRef="#br0" timeOffset="151057.35">17913 11060 1596 0,'4'-11'28'0,"-4"11"22"15,0 0 15-15,1-15 6 0,-1 15 1 0,0 0-3 16,0 0-5-16,0 0-8 0,0 0 12 16,0 0 9-16,0 0 5 0,0 0-3 0,0 0-4 15,0 0-4-15,19-1-4 0,-19 1-4 16,17 3 0-16,-17-3 0 0,23-2 5 15,-11 1 2-15,2-3 13 0,-5-1 14 0,-9 5-7 16,15-10 2-16,-12 3 2 0,-3 7-1 16,0 0-12-16,0 0 13 0,-20-27-20 15,7 22 5-15,-1 0-10 0,0 1-6 0,-1 1-25 16,3 0-67-16,0 1-73 0,3 0-96 16,9 2-82-16,-15-2-200 0,15 2-71 0,0 0 43 15,0 0-110-15,0 0-116 0</inkml:trace>
  <inkml:trace contextRef="#ctx0" brushRef="#br0" timeOffset="175408.6">1530 13415 3905 0,'-16'9'202'0,"5"-4"-122"0,1 1-11 0,2-2 27 16,2 1 52-16,6-5 41 0,0 0 10 15,0 0-3-15,0 0-16 0,0 0 0 16,26-27 2-16,1 7-4 0,17-13-4 0,6 0 0 15,3-3-11-15,1-1-8 0,5-2 0 16,6 0-12-16,2 1-5 0,3 0-10 0,3-1-9 16,-1-1-6-16,4 0-12 0,-2 1-9 15,-4 2-5-15,-2 2-6 0,-4 2-4 0,-5 3-6 16,-9 1-5-16,-2 5-4 0,-10 6-7 16,-9 2-6-16,-8 4-4 0,0 2-5 0,-3 1-1 15,-4 1-3-15,-3 2-12 0,1 0-24 16,-3 2 0-16,-9 4 0 0,12-5 0 15,-12 5 0-15,0 0 0 0,0 0 0 0,0 0 0 16,9-2-113-16,-9 2-98 0,0 0-75 16,0 0-87-16,0 0-67 0,0 0-65 0,0 0-38 15,-18 24-162-15,13-18-25 0,5-6 51 16,-9 19-548-16,4-9-688 0</inkml:trace>
  <inkml:trace contextRef="#ctx0" brushRef="#br0" timeOffset="206242.83">17567 12064 1456 0,'0'0'-64'0,"3"-14"16"16,-3 14 9-16,0 0 11 0,0-12 15 15,0 12 16-15,0 0 19 0,0 0 2 0,-6-17 7 16,6 17 10-16,0 0 8 0,-3-10 8 15,3 10-2-15,0 0 0 0,0 0-3 16,0 0-8-16,-5-14 0 0,5 14-1 0,0 0-7 16,0 0 6-16,0 0 38 0,0 0 21 15,0 0 10-15,0 0 8 0,0 0 4 16,0 0 5-16,0 44 21 0,-3-32-4 0,0 3 1 16,-2 0-14-16,-2 3-3 0,-1-2 1 15,-1 2-5-15,-2 1-5 0,-3 0-3 0,0 1-6 16,-1-2-7-16,-2-1-7 0,1-2-7 15,3-2 0-15,-2 1-1 0,3-6 5 16,1-1 2-16,0-2-8 0,1-1-8 0,10-4-8 16,-18 2-8-16,18-2-8 0,-15 0-4 15,15 0-8-15,0 0-3 0,0 0-7 16,0 0 0-16,0 0-6 0,0 0-4 0,0 0-2 16,0 0-5-16,0 0 1 0,0 0-2 15,0 0-2-15,46-10-2 0,-46 10-1 0,21 9-2 16,-12 0 2-16,1 3 4 0,-2 3 7 15,-2 3 7-15,-1 2 6 0,-2 3 3 16,0 5 6-16,1 0 7 0,-3 2-1 0,1-2 2 16,-2 4 7-16,3-4 1 0,0 2-1 15,0-2 1-15,2-1-4 0,1-2-1 16,1-2 1-16,-1-2-8 0,2-5-5 0,1 2 7 16,3-4-11-16,-3-1-3 0,3-2 1 15,0-2-1-15,1-2 0 0,-1-3-14 0,1 0-36 16,1-1-49-16,-1-3-62 0,1 2-69 15,0-2-59-15,-1 0-68 0,-2 0-66 16,2 0-49-16,-2 0-173 0,-11 0-32 0,19-2 65 16,-19 2-344-16,18-1-400 0</inkml:trace>
  <inkml:trace contextRef="#ctx0" brushRef="#br0" timeOffset="-214330.2">730 1986 484 0,'2'-12'144'15,"-1"1"-34"-15,1-1-4 0,-2 12 22 16,5-22 6-16,-5 12 12 0,0 10 3 0,0-19 0 16,2 10 6-16,-2 9 4 0,3-13 2 15,-3 13-9-15,4-14-16 0,-4 14-13 16,0 0-5-16,0 0 3 0,0 0 25 0,0 0-2 16,8 49-2-16,-10-21-7 0,0 4-12 15,-2 7-2-15,-5 14-16 0,-2 1-10 16,-2-1-4-16,0-3-9 0,3-9-6 0,0-7-5 15,4-7-7-15,2-2-7 0,-2-5 0 16,5-6-7-16,1-4-4 0,0-10-4 0,0 0-7 16,0 0-5-16,0 0-3 0,34-38-4 15,-22 15-12-15,5-5 6 0,-3 3 0 0,1 1-5 16,-2 1-1-16,1 2-1 0,-1 0-1 16,1 3 0-16,1-1-2 0,-1 0-20 15,0 2 3-15,1 2 4 0,0-3 1 0,2 2 9 16,-2-1 6-16,3 1 17 0,-3 1 8 15,-1 1 13-15,-2 2 17 0,-2 1 19 16,2 0 15-16,-4 0 10 0,-2 2 21 0,-2-1-3 16,2 0-13-16,-6 10-6 0,4-17-9 15,-4 17-10-15,3-14-4 0,-3 14-8 0,1-10-15 16,-1 10-9-16,0 0-5 0,0 0-1 16,0 0-6-16,0 0-8 0,-21 41 2 0,14-20-8 15,-1 2 2-15,-2 3 5 0,2 2-7 16,-2 4 4-16,3-1-4 0,-3 2-6 0,1-6-7 15,4 2 8-15,-1-3-3 0,0-1 0 16,3-3-18-16,-2-1-38 0,4-1-78 0,-3-2-86 16,4-2-92-16,-2-1-97 0,4-1-77 15,-2-1-160-15,2-2-91 0,0-1 98 16,1-2-379-16,-3-8-476 0</inkml:trace>
  <inkml:trace contextRef="#ctx0" brushRef="#br0" timeOffset="-213612.08">1443 1969 2654 0,'0'0'-68'0,"0"0"18"16,0 0 5-16,3-12 5 0,-3 12 10 0,0 0 14 15,0 0 29-15,0 0 29 0,-16 32 22 16,8-17 18-16,-2 6 2 0,1 1 4 15,-5 5 0-15,-1 4 6 0,0 0 1 16,-3 1 2-16,3-1 3 0,-3-1-2 0,2-3-12 16,3-3-4-16,1-3-6 0,2-4-3 15,2-2-3-15,2 0 2 0,-1-4 8 0,4-5-2 16,3-6-3-16,0 0-11 0,0 0-6 16,0 0-9-16,0 0-3 0,24-33-7 0,-10 11-8 15,4-5 0-15,1-3-6 0,6-12-1 16,1 1-2-16,-1 0-3 0,-5 8-22 15,-2 7 2-15,-6 5 0 0,1 1 0 0,-1 5 0 16,-4 3 4-16,-1 2-3 0,0 1-1 16,-7 9 6-16,8-6 0 0,-8 6 7 0,0 0 7 15,0 0 1-15,0 0-1 0,8 27 0 16,-8-17 0-16,1 1 0 0,-1-1 1 16,4 0-1-16,0-2 2 0,-1 1-1 0,3-2 3 15,3-3-2-15,-1-1 0 0,0-1-2 0,2-2-1 16,-10 0-5-16,24-9 4 0,-12 3 6 15,-1-6 5-15,1 1 5 0,-2-4 2 16,1-4 8-16,-2 2-3 0,-1-2 5 0,-1 2 0 16,-1 1 5-16,1 2 6 0,-3 3 2 15,1-1-6-15,-5 12-9 0,5-13-2 16,-5 13-7-16,0 0-4 0,0 0-1 0,0 0 5 16,0 0-3-16,-8 41-2 0,0-18 0 15,-1-1-4-15,-3 7-1 0,-2 2-1 0,-1-1 3 16,-1 3-3-16,5-3-4 0,-3-2-2 15,2-2-8-15,3-3-33 0,-4 0-50 0,3-3-75 16,2-1-65-16,-5-1-84 0,4 0-86 16,-6-3-109-16,0 2-185 0,-3-1 56 15,0-1-341-15,-2 1-442 0</inkml:trace>
  <inkml:trace contextRef="#ctx0" brushRef="#br0" timeOffset="-213354.71">499 2778 2853 0,'-32'7'56'16,"7"-1"21"-16,3-2 4 0,5 0-14 16,4-1 23-16,3-2 28 0,10-1 30 0,0 0 16 15,0 0 4-15,40-15 3 0,14-2-6 16,10-7-10-16,5-3-14 0,7-5-13 16,12-1-10-16,6-1-16 0,23-7-8 0,-1 2-10 15,-20 8-8-15,-8 3-7 0,-3 2-7 16,-11 3-7-16,-6 3-15 0,-10 4-27 0,-16 3-32 15,-10 5-34-15,-5 1-26 0,-8 3-22 16,-3 2-26-16,-5 2-43 0,-3 0-40 0,-8 0-49 16,5 7-52-16,-5-7-37 0,0 0-167 15,-13 14-66-15,5-6 41 0,-1 1-134 16,1-3-170-16</inkml:trace>
  <inkml:trace contextRef="#ctx0" brushRef="#br0" timeOffset="-208698.37">17920 12089 995 0,'0'0'131'0,"0"0"1"0,0 0-15 15,0 0-2-15,0 0-4 0,0 0 10 16,-11-31-2-16,11 31 3 0,0 0 13 0,0-15 13 15,0 15 10-15,0 0 9 0,0 0 29 16,0 0-3-16,1-15-2 0,-1 15 2 16,0 0 1-16,0 0-5 0,0 0-6 0,0 0-4 15,0 0 15-15,0 0 3 0,0 0 3 16,0 0 12-16,0 0-10 0,0 0 5 0,0 0-2 16,0 0-1-16,-3 51-8 0,2-35-3 15,-1 1-10-15,-2 5-11 0,1-2-13 16,2 1-18-16,-3 2-12 0,3 0-13 0,-1-1-10 15,1 1-9-15,-1 0-9 0,1-1-7 16,1-1-9-16,0 0-9 0,-2-3-23 0,2-3-50 16,0 0-69-16,0-3-58 0,0-1-65 15,2-1-77-15,-2-10-65 0,3 10-63 16,-3-10-73-16,8 1-77 0,-8-1-136 0,16-9 20 16,-7 3 81-16,4-3-460 0,3-1-525 15</inkml:trace>
  <inkml:trace contextRef="#ctx0" brushRef="#br0" timeOffset="-208398.34">18230 12120 2985 0,'0'0'44'16,"-3"-18"24"-16,3 18 22 0,0 0 10 15,-11-11 45-15,11 11 26 0,-15-2 17 16,15 2 12-16,-24 4 0 0,12 2-2 0,0 1-11 16,0 3-10-16,0 2-7 0,4 0-8 15,0 2-16-15,4 0-3 0,4-1 19 16,0-13-16-16,6 24-7 0,5-11-12 0,2-2-9 15,4-2-10-15,2-4-11 0,2-1-7 0,1 0-2 16,-1-3 5-16,-2-1 5 0,-2-1 5 16,-3-3-1-16,1 0-5 0,-6-3-7 0,-1-1-7 15,-5-1-7-15,-4-1-10 0,1 10-6 16,-8-21-7-16,0 11-4 0,-3 0-7 16,0-1-6-16,0 3-20 0,-1-1-44 15,4 4-49-15,-1-2-73 0,1 3-83 0,8 4-67 16,-8-4-74-16,8 4-87 0,0 0-67 0,0 0-224 15,0 0 63-15,0 0 78 0,0 0-515 16,27 25-594-16</inkml:trace>
  <inkml:trace contextRef="#ctx0" brushRef="#br0" timeOffset="-208175.97">18666 12392 2992 0,'0'0'29'15,"14"1"48"-15,-14-1 7 0,0 0 51 0,0 0 17 16,16 0 31-16,-16 0 26 0,0 0 9 15,0 0 0-15,0 0 8 0,10 10 24 0,-10-10-4 16,-3 18-1-16,3-18-5 0,-13 27-14 16,2-9-16-16,-3 2-21 0,-3 0-18 15,0 0-17-15,-1 3-16 0,-4 0-13 0,3-1-29 16,1-3-56-16,1 0-73 0,1-3-76 16,1-2-94-16,1-3-90 0,2-2-114 0,1-3-121 15,1-3-209-15,2-3 67 0,8 0 65 16,0 0-507-16,-21-9-580 0</inkml:trace>
  <inkml:trace contextRef="#ctx0" brushRef="#br0" timeOffset="-203498.8">19434 12059 1617 0,'-3'-20'120'0,"-1"10"-43"0,4 10 13 0,-12-16 0 16,5 10-2-16,-2-1 4 0,1 2-8 16,-4 0-7-16,-1 1-2 0,1 2-1 0,12 2-4 15,-27-4-5-15,12 6-6 0,1 1-3 16,-4 4-4-16,3 0 18 0,-2 1-5 16,-1 6-3-16,2-3-7 0,1 3-4 15,0-1-5-15,2 0 3 0,3-1-7 0,2 3-5 16,2-4-3-16,4-1-1 0,2-10-6 15,6 15-5-15,3-10 4 0,-9-5-2 16,22 5-5-16,-7-5 5 0,-2-2-11 0,-13 2 5 16,33-8-5-16,-18 1-3 0,2-1 6 0,-2-2 9 15,-2 1 7-15,0 0 16 0,0 0 11 16,-3 2 6-16,-2 0 16 0,2 1 14 16,-10 6-4-16,12-8-8 0,-12 8-9 0,10-6-10 15,-10 6 7-15,0 0 3 0,0 0 15 16,0 0 4-16,-4 34-1 0,0-18-3 15,-2 1 2-15,2 2 1 0,-5 0 1 16,1 3 1-16,0 1 3 0,-1 0-1 0,-3-1-10 16,2 0-2-16,-3 0-4 0,-1-4-7 15,1 1-2-15,-1-3-10 0,2-5-2 0,0 0-7 16,-5-2-3-16,4-5-7 0,-2-2-9 16,0-5-4-16,-4-1-2 0,4-4-4 15,-2 1-7-15,4-1-13 0,1 1-26 0,2 0-38 16,0-1-39-16,2 0-45 0,1 2-51 15,7 6-42-15,-5-10-36 0,5 10-44 0,0 0-31 16,0 0-31-16,14-10-149 0,-14 10-85 16,17 2 76-16,-4 0-263 0,-13-2-287 0</inkml:trace>
  <inkml:trace contextRef="#ctx0" brushRef="#br0" timeOffset="-203173.96">19696 12319 2229 0,'0'0'15'0,"10"-4"17"0,-10 4 4 0,0 0 9 16,0 0 5-16,0 0 9 0,12-4 12 15,-12 4 17-15,0 0 21 0,0 0 9 0,0 0 1 16,-2 27-21-16,2-27 4 0,-13 25 3 16,4-10-4-16,-4 0 4 0,0 3-15 15,-4-1-7-15,1 0-8 0,-3 0-2 0,5-3-13 16,1 1-3-16,0-4-6 0,2-1-22 16,4 0-67-16,-2-3-52 0,3-3-85 0,6-4-92 15,0 0-144-15,0 0-126 0,0 0 26 16,0 0-160-16,0 0-165 0</inkml:trace>
  <inkml:trace contextRef="#ctx0" brushRef="#br0" timeOffset="-201393.38">20375 11956 1842 0,'-5'-13'-26'16,"-4"2"16"-16,2 1 21 0,-3 2 26 16,-1 3 13-16,-1 1 13 0,-2 2 12 0,14 2 3 15,-32 6 6-15,15 3 8 0,-1 3 21 16,1 5 8-16,3 2 0 0,0 4 0 0,2-1-27 15,2 5-8-15,2-1-3 0,1 5-9 16,1-2-4-16,0 1-6 0,0-1-5 16,0 1-5-16,-1-2 0 0,-3-2-7 15,0 1-5-15,-1-6-2 0,-3 0-2 16,2-5-3-16,-2-5 3 0,2-1 7 0,1-5 4 16,2-4-3-16,9-1 8 0,0 0-1 15,-16-20-4-15,16 7-5 0,0 13 0 0,18-34-8 16,-1 14-1-16,7-2-4 0,12-10-3 15,1 0 0-15,6 2-2 0,-5 0 1 0,-5 6-5 16,-9 5 4-16,-2 2 26 0,-5 2 29 16,-1-1 7-16,-5 2-4 0,-4 2-12 15,-5 0-7-15,-2 2-7 0,-7 2-5 0,-1-1-5 16,-3 4-7-16,-5-2-2 0,4 3-3 16,-3 0-5-16,1 0-3 0,2 1-10 15,12 3-47-15,-23-2-59 0,15 2-57 0,8 0-49 16,-14 4-55-16,10 1-53 0,4-5-70 15,-3 14-207-15,3-14-2 0,7 18 67 0,1-9-178 16,1 2-186-16</inkml:trace>
  <inkml:trace contextRef="#ctx0" brushRef="#br0" timeOffset="-201005.31">20756 12236 1947 0,'0'0'31'16,"0"0"13"-16,0 0 1 0,15-3 1 15,-15 3 3-15,0 0 8 0,0 0 18 0,0 0 13 16,0 0 6-16,0 0 1 0,-2 23 18 16,2-23-8-16,-8 20-4 0,-2-7-8 0,-1 2-4 15,0-3-8-15,-3 6-8 0,-1-3-8 16,0 1-2-16,-2 0-9 0,3-4-9 0,3 0-20 15,1-4-56-15,1 0-87 0,2-4-105 16,7-4-211-16,-11 1-93 0,11-1 73 16,0 0-121-16,0 0-77 0</inkml:trace>
  <inkml:trace contextRef="#ctx0" brushRef="#br0" timeOffset="-200267.96">21395 12202 1680 0,'0'0'25'0,"15"-4"-4"0,-15 4-1 0,0 0 2 15,0 0-3-15,0 0 2 0,0 0-7 16,0 0 0-16,0 0-5 0,0 0-25 15,0 0-48-15,0 0-57 0,0 0-141 0,6-7-208 16,-6 7 22-16</inkml:trace>
  <inkml:trace contextRef="#ctx0" brushRef="#br0" timeOffset="-199403.86">21219 11989 1290 0,'-22'-2'20'0,"22"2"27"0,-17-1 25 0,17 1 15 15,-15-1 2-15,15 1 7 0,0 0-3 0,-15-3-4 16,15 3-1-16,0 0 7 0,0 0 3 16,0 0 5-16,0 0-1 0,28-16-1 15,-28 16 0-15,27-4-4 0,-13 3-2 16,2 1 2-16,2 0 10 0,-3 0 6 0,2 2 13 15,0 0-2-15,-1 0 24 0,-1 3 5 16,0-1 2-16,-4 4 9 0,0-2 16 0,-3 4 2 16,-2 1 1-16,-1 3-5 0,-2 0-8 15,-1 0-14-15,-1 1-8 0,-1 0-17 16,0 1-8-16,-1 1-17 0,1 1-8 0,-2 0-12 16,1 2-5-16,-1-1-21 0,1-1-52 15,-3-1-79-15,2-1-84 0,-2-2-91 16,1 0-100-16,-4-4-85 0,-2 2-169 0,0-5-37 15,-1 0 44-15,-1-4-346 0,2-1-419 16</inkml:trace>
  <inkml:trace contextRef="#ctx0" brushRef="#br0" timeOffset="-199238.08">21230 12276 2426 0,'-7'-6'-7'0,"7"6"43"15,-10-14 21-15,10 14 18 0,-4-10 15 16,4 10 19-16,0 0 13 0,0-14-14 0,0 14 14 16,10-11 14-16,0 5 1 0,3 0-4 15,2 0-8-15,3 2-13 0,2-2-10 0,1 2-8 16,2 0-6-16,-1 0-11 0,-1-1-10 15,4 1-42-15,-1 1-61 0,1 0-64 16,-1-1-73-16,2 1-87 0,-3 0-84 16,1-1-183-16,-2 1-16 0,0 0 77 0,-3-1-141 15,2 1-107-15</inkml:trace>
  <inkml:trace contextRef="#ctx0" brushRef="#br0" timeOffset="-198444.22">21962 12178 1875 0,'0'0'98'0,"0"0"-3"0,0 0-5 0,0 0-6 16,0 0 6-16,0 0 4 0,0 0 8 16,0 0-5-16,18 4-5 0,-18-4 8 0,0 0-7 15,24-1-5-15,-13 2-17 0,-11-1-35 16,24-3-53-16,-10 2-71 0,4-2-89 16,-1 0-101-16,4-1-218 0,3 0 47 0,-3-1-95 15,3 0-48-15</inkml:trace>
  <inkml:trace contextRef="#ctx0" brushRef="#br0" timeOffset="-198290.33">22534 12120 1751 0,'0'0'149'15,"11"0"2"-15,-11 0-2 0,0 0-11 0,0 0-4 16,19-4-10-16,-19 4-15 0,16-4-14 16,-4 2-8-16,5-1-8 0,-2 2-32 15,6-2-57-15,0 1-72 0,1 0-70 0,2 0-59 16,-3 1-95-16,0-2-145 0,0 2-162 15,0 0-111-15</inkml:trace>
  <inkml:trace contextRef="#ctx0" brushRef="#br0" timeOffset="-198153.95">22986 12063 1749 0,'0'0'55'0,"12"-4"11"0,-12 4 7 16,0 0 6-16,15-7-2 0,-15 7-6 0,10-6-7 16,-10 6-6-16,17-5-6 0,-7 0-17 15,3 1-44-15,-1 1-63 0,3 0-51 0,0-1-32 16,3 4-35-16,2-3-46 0,1 1-306 15,1 1-46-15</inkml:trace>
  <inkml:trace contextRef="#ctx0" brushRef="#br0" timeOffset="-198053.37">23366 12004 1491 0,'17'-2'11'0,"-2"-1"22"0,-4 3 19 0,-11 0 10 15,16-2 8-15,-16 2 9 0,0 0 4 16,0 0-9-16,18-1-7 0,-18 1-6 16,0 0-5-16,17 1-6 0,-17-1-33 0,12 3-60 15,-3-1-73-15,2-4-89 0,1 2-167 0,6-1-128 16,3-1-6-16</inkml:trace>
  <inkml:trace contextRef="#ctx0" brushRef="#br0" timeOffset="-197447.04">24249 11721 1326 0,'0'0'0'0,"0"0"28"0,0 0 4 16,0-12 13-16,0 12 9 0,0 0 11 15,0 0 16-15,-6-13 17 0,6 13 15 0,-9-7 11 16,9 7 11-16,-11-6 9 0,11 6 27 15,-19 0 0-15,19 0 7 0,-23 7 0 16,8 0-1-16,-2 2-5 0,-1 4-2 16,-1 3 3-16,0 1-7 0,3 3-6 15,0 0-4-15,2 0-1 0,3 2-2 0,5-4-2 16,2 0-1-16,4-2-3 0,4-1-1 0,2 0-7 16,5-2-7-16,0-3-10 0,3-3-9 15,2 0-4-15,-2-3 2 0,0-1-4 16,-1-6-11-16,-13 3 10 0,25-8-6 0,-15-2-8 15,1-3-11-15,-1-1 2 0,-2-3-13 16,-2-2-4-16,-3 0-10 0,-1 1-8 0,-4 3-8 16,-1-3-5-16,0 4-1 0,-3 0-21 15,-2 1-51-15,1 4-64 0,-1 1-89 0,2 3-84 16,-1 1-76-16,7 4-86 0,-14-1-134 16,14 1-140-16,-12 4 48 0,12-4-505 15,0 0-633-15</inkml:trace>
  <inkml:trace contextRef="#ctx0" brushRef="#br0" timeOffset="-196659.45">24343 11383 3053 0,'3'-17'-105'0,"-3"1"19"0,0 0 24 16,1 2 31-16,-1 2 32 0,0 12 29 0,3-23 21 15,-1 11 4-15,-2 12-3 0,3-14-4 16,-3 14 19-16,5-8 13 0,-5 8 23 16,0 0-5-16,0 0 8 0,0 0 13 0,17 29 10 15,-12-14 4-15,0 4-2 0,0 0-1 16,-1 3-3-16,1-2-6 0,-1 1-7 15,3 5-6-15,0-3-7 0,-3-4-10 0,2 3-8 16,1-4-8-16,-1-1-5 0,2 1-5 16,-1-5-8-16,0-1-3 0,1-1-3 15,-1-3-5-15,1-1-6 0,-8-7-2 0,12 6-3 16,-12-6-1-16,15 0-1 0,-15 0 9 16,0 0 21-16,0 0 17 0,22-6-5 0,-22 6-8 15,0 0-8-15,0 0-2 0,11 5-9 16,-11-5 7-16,-1 17 12 0,1-17 3 0,-7 33 13 15,1-7 13-15,-1 2 8 0,-2 5 6 16,-1 3-2-16,1-2-4 0,-1 1-6 0,0 0-2 16,-1 1-8-16,2-2-8 0,0-2-5 15,-1 3-7-15,2-3-3 0,0-4-3 16,2 0-7-16,0 0-5 0,-1-2-4 0,-1-2-19 16,2-1-48-16,0-3-78 0,-1-4-87 15,-1 1-112-15,2-7-112 0,-2-4-133 0,0 2-235 16,-3-5 22-16,11-3 103 0,-24-2-639 15,10-2-751-15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27T03:32:12.922"/>
    </inkml:context>
    <inkml:brush xml:id="br0">
      <inkml:brushProperty name="width" value="0.05292" units="cm"/>
      <inkml:brushProperty name="height" value="0.05292" units="cm"/>
      <inkml:brushProperty name="color" value="#FF0000"/>
    </inkml:brush>
  </inkml:definitions>
  <inkml:trace contextRef="#ctx0" brushRef="#br0">1911 4601 2889 0,'-29'-6'84'0,"4"5"-25"0,5-2-18 16,3 1-13-16,1 1-2 0,7 1 2 0,1 0 8 15,8 0 6-15,0 0 17 0,0 0 22 16,0 0 15-16,27 13 9 0,4-7-21 0,12 1 8 16,30 2 32-16,16-3 0 0,16 2-4 15,11-1 9-15,14-6 5 0,45 2 11 0,11-3 0 16,17-4-5-16,4 4 4 0,5-5-6 15,1 2-14-15,8 0-7 0,-6 2-1 16,-16 1 1-16,-13 1-7 0,-17-1 7 0,-35 2 2 16,-10 0 2-16,-14 0 1 0,-15-1 3 0,-13 3 3 15,-13-4 9-15,-14 1 10 0,-17-1 3 16,-7 3 3-16,-5-3-6 0,-1 0-10 16,-6 0-10-16,-1 0-10 0,-7-3-11 0,-11 3-11 15,18-3-10-15,-12-2-9 0,-6 5-10 16,1-8-6-16,-1 8-11 0,0 0-33 0,-5-15-62 15,5 15-81-15,-6-12-87 0,-2 5-95 16,2-2-95-16,-1-2-119 0,-3 0-151 16,2-1-148-16,-4-1 98 0,-1-5-716 0,-1 0-890 15</inkml:trace>
  <inkml:trace contextRef="#ctx0" brushRef="#br0" timeOffset="17298.43">9911 4496 1290 0,'0'0'257'16,"0"-13"-67"-16,0 13-28 0,3-15-10 15,-3 15-14-15,0 0-10 0,-3-17-8 0,3 17-2 16,0 0 10-16,0 0-1 0,0-14 4 16,0 14 1-16,0 0 28 0,0 0 28 15,0 0 20-15,0 0 3 0,0 0 3 0,3 41 20 16,-6-24-3-16,3 4-4 0,0 2 15 15,0 2-4-15,-4 5-14 0,2-1-16 0,-2 0-16 16,2-1-18-16,0 0-17 0,-2-1-16 16,0-2-12-16,4-4-16 0,-4 0-9 0,4-3-23 15,-4-3-50-15,4-2-81 0,0-2-107 16,4-3-108-16,-4-8-99 0,0 0-82 0,0 0-83 16,0 0-193-16,0 0 74 0,0 0 74 15,14-23-455-15,-14 14-503 0</inkml:trace>
  <inkml:trace contextRef="#ctx0" brushRef="#br0" timeOffset="17599">9763 4493 3022 0,'-11'-9'34'0,"1"1"34"16,-2 2 27-16,7-1 15 0,5 7 45 16,-18-10 14-16,14 4 2 0,4 6-6 15,-2-17-11-15,2 17-8 0,24-26 1 0,7 5-3 16,17-7-5-16,12 0-6 0,4-3-1 15,4 5-10-15,2 1-5 0,-6 5-8 0,-4 5-10 16,-12 7-8-16,-9 3-21 0,-10 3 8 16,-4 5 16-16,-4 4 15 0,-7 1 8 15,-2 4 5-15,-12 1-8 0,-4 6-11 0,-10 1-11 16,-5 5-5-16,-3 0-12 0,-16 9-7 16,-1-4-7-16,-2-2-4 0,6-7-7 0,6-4-10 15,8-3-8-15,-2-1-34 0,5-2-44 16,5-3-77-16,-3 0-93 0,10-3-88 0,3-2-88 15,3-3-76-15,0 0-113 0,0 0-126 16,21 0 75-16,-21 0-531 0,29-7-630 0</inkml:trace>
  <inkml:trace contextRef="#ctx0" brushRef="#br0" timeOffset="17833.27">10538 4167 3096 0,'12'-16'13'0,"-8"1"37"16,-2 3 3-16,-2 12 18 0,-6-14 26 0,6 14 53 15,-12-3 41-15,12 3 33 0,0 0 6 16,-38 19 13-16,20-3 0 0,-1 7-29 0,-2 5 11 16,-5 15-3-16,-1 6-7 0,8-1-9 15,-2 2-16-15,7-1-16 0,6-5-2 0,4-2-15 16,8-2-15-16,0 1-14 0,14 8-14 16,-1-6-16-16,12-3-57 0,0-7-96 0,0-8-132 15,4-7-135-15,-2-5-158 0,-2-5-217 16,4-1-34-16,-2-3 59 0,-6-2-626 15,1-4-755-15</inkml:trace>
  <inkml:trace contextRef="#ctx0" brushRef="#br0" timeOffset="18267.9">10872 4461 3798 0,'2'-13'15'15,"-2"13"21"-15,2-19-3 0,2 10 25 0,-4 9 23 16,7-16 27-16,1 9 20 0,2 1 8 16,-10 6-7-16,11-9-7 0,-11 9-10 15,14-2-5-15,-14 2-3 0,0 0-5 0,12 15-7 16,-12-15-10-16,-8 22-8 0,-4-7 9 16,-1 3-7-16,-1 2-8 0,-5-1-5 0,5 0-6 15,-3-2-23-15,-3-1-1 0,11-3-3 16,-5 0-3-16,6-5 2 0,0-3-4 15,8-5-9-15,0 0 1 0,0 0-3 0,0 0 4 16,0 0-3-16,22-18-6 0,-7 4-1 16,7-3 2-16,3-3-1 0,14-9-3 0,-3-2-1 15,3 3-1-15,-10 3 2 0,-4 6 1 16,-7 3 11-16,-1 2 22 0,-1 4 25 16,-10 3 27-16,5 0 11 0,-11 7 14 0,0 0 7 15,0 0 3-15,0 0-3 0,0 0-6 16,0 0-9-16,0 0-11 0,-33 38-8 0,27-25-6 15,3 2-11-15,-1-2-5 0,8 2-6 0,-4 0-18 16,5 1-52-16,3-3-99 0,4 0-113 16,5-1-123-16,-3-2-125 0,1-4-127 15,3 2-195-15,-1-3 71 0,-1-3 89 0,-3 0-615 16,1-2-705-16</inkml:trace>
  <inkml:trace contextRef="#ctx0" brushRef="#br0" timeOffset="18533.12">11325 4342 3685 0,'-4'-15'59'0,"4"15"-18"16,-4-10 19-16,4 10 18 0,0 0 34 0,0 0 39 15,12-9 23-15,-2 3 10 0,1 4 9 16,7-2-14-16,3 2-20 0,8 2-33 16,0 5-8-16,0-2-12 0,2 5-12 0,-2-1-10 15,1 3-5-15,-9 2 5 0,-4 3 19 16,-1-2 11-16,-12 3 26 0,-4-1 3 15,-8 4 2-15,0 2-1 0,-9 1-11 0,-5 2-9 16,-3 0-14-16,-8 7-13 0,2-6-9 0,2-3-10 16,8-5-13-16,-2-3-38 0,9 1-79 15,-3-5-108-15,9-3-126 0,-2-1-129 16,6-3-137-16,4-3-226 0,0 0 41 0,0 0 104 16,0 0-613-16,0 0-708 0</inkml:trace>
  <inkml:trace contextRef="#ctx0" brushRef="#br0" timeOffset="19079.23">11907 4503 3112 0,'0'0'-189'0,"0"0"50"15,0 0 37-15,0 0 38 0,0 0 33 16,0 0 30-16,-14-14 30 0,14 14 26 0,0 0 22 15,0 0 21-15,0 0 24 0,0 0-12 16,-23 7 50-16,17 0 18 0,-6 1 19 0,-1 2 9 16,-3 2 3-16,-1 3-15 0,-8 4-7 15,-1 2-11-15,1-2-16 0,-4 3-12 16,2 1-18-16,2-2-10 0,0-1-13 0,5-3-10 16,3-1-5-16,-1-4-25 0,7-2-59 15,1 0-96-15,2-2-93 0,4-3-97 16,4-5-92-16,0 0-161 0,0 0-91 0,0 0 42 15,0 0-394-15,0 0-451 0</inkml:trace>
  <inkml:trace contextRef="#ctx0" brushRef="#br0" timeOffset="22021.26">12226 4311 2601 0,'0'0'-10'0,"0"0"40"0,0 0 24 15,0 0 27-15,0 0 23 0,0 0 35 0,-17-17 0 16,17 17 27-16,0 0 17 0,0 0 13 16,0 0 3-16,0 0 0 0,0 0-3 0,25-1 13 15,-25 1-2-15,14 1-8 0,-14-1-19 16,25 0-9-16,-12 2 5 0,-1 1-10 16,6-3-4-16,-1 1-9 0,-2-1-11 0,3-1-11 15,3-2-12-15,-5 1 7 0,1 0-14 0,4-4-12 16,-3 1-8-16,-3 1-10 0,3-1-12 15,-7 1-17-15,3 0-41 0,-4 1-60 16,-2-1-67-16,-1 0-82 0,-7 4-70 0,8-5-48 16,-8 5-39-16,0 0-36 0,0 0-36 15,0 0-47-15,0 0-122 0,0 0 3 0,0 0 37 16,-29-8-334-16,29 8-370 0</inkml:trace>
  <inkml:trace contextRef="#ctx0" brushRef="#br0" timeOffset="22454.22">12362 4276 2352 0,'0'0'13'0,"-17"3"44"0,17-3 20 16,-12 4 19-16,12-4 13 0,-14 2 18 0,14-2-6 15,0 0 9-15,-13 3 5 0,13-3-5 16,0 0-1-16,-12 6 3 0,12-6 6 16,0 0 11-16,-4 14 0 0,4-14-1 0,0 11 3 15,0-11-3-15,0 19-5 0,0-19-2 16,-4 17 8-16,4-8-10 0,0-9-10 0,-1 21-8 15,-3-11-10-15,4-10-9 0,0 17-10 16,0-17-7-16,0 15 3 0,0-15-6 16,9 11-22-16,-1-6-2 0,4 0 3 0,-6-2 1 15,9 0 7-15,-1-2 4 0,3 1-2 16,-5-2 9-16,5 2 6 0,1-2 14 0,-3 1-1 16,-1-1-1-16,1 1 3 0,-1 1 2 15,-14-2 2-15,21 4 6 0,-13-1 0 0,-8-3 3 16,13 8-2-16,-13-8-4 0,0 11-10 15,0-11-8-15,0 0-8 0,-13 23-7 0,1-14-8 16,2 1-8-16,-5-5-5 0,-3 3-43 16,1-1-11-16,-4-1 0 0,1-1 0 0,3-1 0 15,-4 0 0-15,3-2 0 0,1-2 0 16,-3 0 0-16,7-2 0 0,-3 1-141 0,3-2-131 16,1 1-82-16,2-4-68 0,-1 2-85 15,9-2-50-15,2 6-191 0,-8-12 11 16,8 12 58-16,4-13-605 0,-4 13-742 0</inkml:trace>
  <inkml:trace contextRef="#ctx0" brushRef="#br0" timeOffset="22770.88">12761 3945 3449 0,'22'-19'4'15,"-9"4"37"-15,3 1 33 0,-3 3 27 0,-1 2 26 16,1 1 31-16,-1 1 30 0,2 2 8 15,1 2 21-15,3 5 15 0,3 0 21 16,-4 4 2-16,8 7-2 0,5 6-8 0,6 11-6 16,-9 4-9-16,3 4-11 0,-5 2-8 0,-8-2-11 15,-5-4-10-15,-8 3-10 0,-4-3-14 16,-4 8-10-16,-10 11-11 0,-7-2-10 16,-12 2-16-16,-4-3-27 0,-5-4-8 0,-5 1-52 15,-3-4-32-15,3-4 0 0,1 0 0 16,-1-7 0-16,6-3 0 0,7-8 0 0,4-4 0 15,9-6 0-15,-4-1 0 0,8-3-34 16,5-2-214-16,-2-4-53 0,3 0-59 0,3-2-42 16,8 1-62-16,-17-7-61 0,13 2-206 15,0-2 4-15,-2 0 59 0,2-3-601 0,4 10-729 16</inkml:trace>
  <inkml:trace contextRef="#ctx0" brushRef="#br0" timeOffset="25856.83">13719 4531 3279 0,'0'0'-31'16,"-18"0"45"-16,18 0 20 0,-13-3 21 0,13 3 20 16,0 0 26-16,-18-3 19 0,18 3 18 15,0 0 17-15,0 0 15 0,0 0 30 16,0 0 3-16,0 0-6 0,0 0-21 0,49-14-25 16,-24 11-14-16,4-1-5 0,4 1-22 15,0 0-10-15,2 1-14 0,-2 2-39 16,-6-1-77-16,0 1-105 0,-6 0-80 0,-7 3-118 15,-7 0-98-15,-7 0-231 0,0-3 49 16,0 0 52-16,-17 24-347 0,-2-13-389 0</inkml:trace>
  <inkml:trace contextRef="#ctx0" brushRef="#br0" timeOffset="26007.65">13629 4721 2758 0,'-13'8'95'0,"5"-2"0"16,4-1-1-16,4-5 31 0,0 0 25 15,-6 8 30-15,6-8 18 0,0 0 4 0,0 0-1 16,0 0-25-16,39-8-13 0,-21 3-19 15,3-3-17-15,4 1-10 0,0 0-16 0,4-1-34 16,0-1-71-16,2 1-95 0,-1-1-96 16,-5 2-114-16,4 0-106 0,-8 0-200 0,0 2 53 15,-1 1 71-15,-3-1-293 0,1 1-271 16</inkml:trace>
  <inkml:trace contextRef="#ctx0" brushRef="#br0" timeOffset="26580.32">14682 4281 2056 0,'0'0'20'0,"0"0"39"0,-4-18 16 15,4 18 19-15,0 0 22 0,0-15 16 16,0 15 19-16,0 0-14 0,0 0-12 0,-4-12-5 15,4 12 0-15,0 0 28 0,0 0 32 16,0 0 20-16,-6 36 10 0,2-19 1 0,0 5 24 16,-3 2-2-16,3 5-18 0,0 0 0 15,-4 4-8-15,-2 0 9 0,1 1-25 16,1-2-9-16,-2 1-19 0,1-2-16 0,-1-3-17 16,4-1-14-16,-4-2-16 0,1-3-37 0,5-3-79 15,0-2-99-15,-2-4-121 0,2-4-120 16,0-1-116-16,1-2-224 0,3-6-12 15,-8 1 90-15,8-1-521 0,0 0-608 0</inkml:trace>
  <inkml:trace contextRef="#ctx0" brushRef="#br0" timeOffset="26876.8">14381 4451 3318 0,'-5'-17'44'15,"3"0"4"-15,-2 0 3 0,4-1 14 16,2-1 15-16,3-6 7 0,9-5 15 15,2-2 19-15,11-10 10 0,9 1 4 0,7 5 14 16,4 2-10-16,7 5-4 0,4 6-9 0,4 6-7 16,4 6-6-16,-12 7-12 0,-7 6-16 15,-5 5 4-15,13 7-2 0,-15 2-4 16,-13 3 4-16,-3 1 10 0,-11 2 4 0,-7-4-14 16,-8 4 2-16,-4 1-8 0,-9 3-9 15,-7 1-24-15,-12 3-3 0,-7-1-8 0,-4-1-3 16,3-7-8-16,5-4 0 0,2-2-16 15,2-5-31-15,4-2-51 0,2-1-58 16,6-3-72-16,1 1-56 0,3-2-71 0,7-1-82 16,0-2-148-16,10 0-86 0,-9 1 36 15,9-1-416-15,0 0-498 0</inkml:trace>
  <inkml:trace contextRef="#ctx0" brushRef="#br0" timeOffset="27209.27">15418 4149 2789 0,'2'-9'73'0,"-2"9"21"16,0 0 4-16,0 0-18 0,-13-13 34 15,13 13 48-15,0 0 43 0,-41 17 25 0,18-3 11 16,-7 3 16-16,-8 14 1 0,-3-1-38 16,6 7 0-16,-2 3-13 0,4 2-6 0,6 1-12 15,0 1 6-15,10-2-13 0,-1-5-16 0,12-3-15 16,4-3-15-16,6-3-10 0,0 2-12 16,10-1-13-16,1-2-24 0,7-3-59 15,3-2-98-15,-4-5-119 0,4-4-115 0,1-3-132 16,-5-5-129-16,0-1-181 0,0-2 83 15,-3-2 79-15,-3 0-517 0,-1-2-581 16</inkml:trace>
  <inkml:trace contextRef="#ctx0" brushRef="#br0" timeOffset="27794.25">15569 4357 2861 0,'0'0'-89'16,"0"0"44"-16,-15-6 26 0,15 6 25 15,0 0 27-15,0 0 26 0,-12-4 25 0,12 4 27 16,0 0 12-16,0 0-13 0,0 0 13 16,0 0 8-16,0 0 9 0,-13-1 0 0,13 1 5 15,0 0 10-15,0 0 8 0,0 0 8 16,0 0 1-16,0 0 22 0,0 0-6 16,0 0-23-16,0 0 2 0,40 0-14 0,-24-4-6 15,-16 4-14-15,27-1-14 0,-14 1-15 16,3-2-7-16,-2 1-7 0,-14 1-11 0,27-4-10 15,-14 3-8-15,-1 0 17 0,-12 1-9 16,23-5-8-16,-13 5-15 0,-10 0-17 16,19-4-35-16,-9-1-42 0,0 3-47 0,-5-1-46 15,-5 3-55-15,12-5-43 0,-10 1-32 0,-2 4-38 16,0 0-36-16,6-8-31 0,-6 8-17 16,0 0-89-16,0 0-88 0,0 0 31 0,0 0-350 15,0 0-371-15</inkml:trace>
  <inkml:trace contextRef="#ctx0" brushRef="#br0" timeOffset="28193.23">15722 4283 2377 0,'0'0'-39'0,"-13"2"35"15,13-2 23-15,0 0 27 0,-16 0 20 0,16 0 22 16,-11 3 13-16,11-3 12 0,-12 6 9 16,12-6-6-16,-10 10 4 0,10-10 7 15,-9 13 8-15,5-4 6 0,-4-1-1 0,2 4 5 16,-2-3 0-16,3 2-3 0,-3 0-8 15,0 1-6-15,4-3-8 0,-2 3-11 0,-1-3-9 16,-1-1-8-16,4 0-12 0,4-8-6 16,-6 13-8-16,6-13-4 0,-2 12-7 15,2-12-2-15,0 0-5 0,8 11-2 0,-8-11-5 16,19 5 0-16,-13-1 17 0,-6-4-1 16,25 4 2-16,-11-1 0 0,-2 1 12 0,3 0-2 15,1-3-14-15,-5 4 10 0,3-2 9 16,-4 4 18-16,-5-1 32 0,5 1 6 0,-8 0 4 15,0 1-4-15,-2-8-10 0,-6 18-8 16,-2-8-10-16,-3 2-10 0,-3-2-9 0,-1 3-7 16,-3-3-6-16,1 0-8 0,-1 0-3 15,1-2-8-15,-1 0-2 0,-1-3-8 0,7-1-6 16,-1-3-36-16,3-1-51 0,10 0-71 16,-17-3-84-16,9-2-99 0,8 5-90 15,-12-13-98-15,12 5-127 0,0 8-135 0,0-21 79 16,4 10-631-16,-4 11-765 0</inkml:trace>
  <inkml:trace contextRef="#ctx0" brushRef="#br0" timeOffset="28476.95">16114 3955 3833 0,'15'-13'11'0,"1"2"34"16,-5 4 10-16,1 3 17 0,2 3 35 15,-3 2 38-15,5 3 29 0,-1 4 23 16,5 8 23-16,-3 8-8 0,1 5-3 0,-1 2-5 16,-7 6-5-16,-3 0-10 0,-3 1-7 15,-8 0-10-15,-1 3-13 0,-11 12-15 16,-3-2-15-16,-4-2-10 0,-7-1 1 0,1-2-12 16,-6-4-11-16,1 0-10 0,-3-2-15 15,2-7-26-15,-6-2-43 0,2-1-59 0,6-11-67 16,6-5-65-16,4-4-75 0,2-3-64 15,3-1-86-15,1-4-86 0,1 0-173 0,5-4-42 16,-1-1 91-16,12 3-544 0,-13-10-634 0</inkml:trace>
  <inkml:trace contextRef="#ctx0" brushRef="#br0" timeOffset="29566.26">16610 4460 2950 0,'0'0'-99'0,"0"0"50"16,0 0 31-16,0 0 31 0,0 0 30 15,0 0 36-15,0 0 31 0,0 0 8 0,0 0 23 16,0 0 16-16,0 0 4 0,0 0 4 15,0 0 7-15,0 0 12 0,0 0 10 0,0 0 20 16,0 0-3-16,0 0-19 0,0 0-5 16,41 3-8-16,-22-3-17 0,4 0 6 15,1-2-18-15,-1 1-17 0,0 0-7 0,2-3-17 16,-3 3-18-16,-3-2-52 0,-4 2-86 16,-1-2-86-16,2 1-96 0,-7-1-76 0,-3-2-75 15,-6 5-39-15,6-5-79 0,-6 5-120 16,0 0 25-16,0 0-448 0,0 0-514 0</inkml:trace>
  <inkml:trace contextRef="#ctx0" brushRef="#br0" timeOffset="29778.09">16806 4363 3019 0,'0'0'-9'0,"-10"-17"31"0,6 9 34 15,4 8 36-15,-2-13 9 0,2 13 35 16,-2-15 21-16,2 15 23 0,0 0 11 16,0-21 17-16,0 21-5 0,0 0-12 0,0-13-11 15,0 13-13-15,0 0-9 0,0 0 4 16,0 0-14-16,0 0-5 0,0 0-17 0,0 0-7 15,-9 42-9-15,7-25-15 0,-4 2-8 16,2-1-11-16,0 1-7 0,0 0-13 0,-2 1-28 16,4 0-53-16,-3-2-69 0,3 1-94 15,-2-2-71-15,2-3-92 0,2 1-79 0,-2-2-159 16,4-1-86-16,-2-3 82 0,2-2-450 16,-2-7-517-16</inkml:trace>
  <inkml:trace contextRef="#ctx0" brushRef="#br0" timeOffset="30213.96">17418 4283 3016 0,'0'0'-31'0,"-6"-10"26"0,6 10 29 0,0 0 29 15,-9-9 37-15,9 9 32 0,0 0-9 16,-4-9 21-16,4 9 6 0,0 0-2 0,0 0-8 15,-6-10-10-15,6 10-10 0,0 0-2 16,0 0 17-16,0 0 24 0,0 0 8 0,0 0 9 16,-12 32 20-16,6-15-4 0,1 0 5 15,-3 4-1-15,0 1-5 0,-4 0-12 16,3 0-13-16,-1 1-12 0,0 2-14 0,1-3-13 16,-1-2-8-16,0 2 2 0,3-4-13 0,-1-2-13 15,2-2-37-15,0 0-79 0,2-6-107 16,-1 3-124-16,1-3-113 0,4-8-127 0,0 6-201 15,0-6-33-15,0 0 95 0,0 0-570 16,0 0-674-16</inkml:trace>
  <inkml:trace contextRef="#ctx0" brushRef="#br0" timeOffset="30495.9">17203 4308 3296 0,'-6'-27'12'0,"0"1"20"0,2 1 12 16,3 3-5-16,1 1 16 0,1 1 18 0,3-4 36 15,6 0 9-15,4 0 7 0,3 0-2 16,6 1-4-16,4 3-8 0,4 2-6 0,4 2-5 16,0 2-4-16,2 4 1 0,-2 7 1 15,-2 0-5-15,-4 5 3 0,0 1 0 16,-6 6 9-16,-1 1 11 0,-9 2 15 0,-1 3-16 16,-6 2 0-16,-8 0-4 0,-6 5-8 15,-8 6-14-15,-7-3-8 0,-12 8-10 0,-4-1-2 16,1-6-10-16,7-3-7 0,4-4-30 15,3-6-52-15,3 0-71 0,7-4-92 0,1-1-83 16,3-2-103-16,4-4-97 0,6-2-238 16,0 0 70-16,0 0 59 0,0 0-394 15,0 0-456-15</inkml:trace>
  <inkml:trace contextRef="#ctx0" brushRef="#br0" timeOffset="30729.23">17974 3967 2988 0,'-4'-11'127'0,"4"11"-1"0,-17-8 38 16,17 8 38-16,-27 4 30 0,5 2 21 16,1 4-10-16,-8 7 8 0,-10 9 8 0,-1 4-14 15,1 5-12-15,-2 5-14 0,4 1-14 16,2 2-14-16,4 2-13 0,4 3-18 0,4-2-10 16,4 0-16-16,7-7-13 0,8-3-9 15,2-7-12-15,4 3 7 0,4-2-20 0,2-1-59 16,5 1-107-16,-3-4-126 0,2-4-144 15,1-3-169-15,7-2-256 0,-7-4 15 0,-1-6 108 16,1 0-635-16,-1-4-744 0</inkml:trace>
  <inkml:trace contextRef="#ctx0" brushRef="#br0" timeOffset="31649.83">18147 4268 3289 0,'6'-8'-128'0,"-1"-1"49"15,-5 9 41-15,8-16 42 0,-6 9 39 16,-2 7 34-16,4-11 1 0,-4 11 14 0,0 0 29 15,0 0 15-15,0 0 19 0,-31 3 12 16,13 7 5-16,1 2 4 0,-2 3-8 16,-3 4 5-16,3-1-6 0,3 1-5 0,1 0-22 15,1-2-11-15,5 3-5 0,-1-4-7 16,2-1-5-16,6-1-1 0,-2-2-12 0,4-12-9 16,4 20 17-16,0-12-8 0,2-1-10 0,-6-7-8 15,16 10-20-15,-16-10 8 0,11 5-4 16,-11-5-8-16,0 0-12 0,0 0 0 15,0 0 3-15,0 0-16 0,0 0-3 0,0 0-6 16,0 0-24-16,-33-17-34 0,24 13-53 16,9 4-64-16,-14-4-69 0,14 4-59 0,-12-3-62 15,12 3-68-15,0 0-58 0,0 0-198 16,0 0 27-16,0 0 71 0,0 0-397 16,0 0-443-16</inkml:trace>
  <inkml:trace contextRef="#ctx0" brushRef="#br0" timeOffset="32365.75">18439 4013 2835 0,'-11'-12'20'0,"3"7"18"0,8 5 25 16,-10-6 13-16,10 6 18 0,0 0 29 0,-9-8-2 16,9 8-9-16,0 0-3 0,0 0 0 15,0 0-2-15,0 0-9 0,48 1-8 0,-25 2-8 16,6 3-9-16,4 6-9 0,-2 1-5 16,0 0-4-16,2 3 2 0,-4 3 17 15,-5 1 31-15,-5 2 47 0,-7 3 33 0,-5 0-9 16,-7-1 23-16,-9 9 4 0,-13 11 7 15,-9-2-5-15,-7 0-11 0,-3-4-14 0,-2-1-15 16,4-4-16-16,3-1-4 0,7-6-10 16,7-6-18-16,3-1-8 0,3-2-13 15,3-3-8-15,1-1-11 0,4 0-9 0,-1-3-20 16,3 1-32-16,2-3-21 0,4-8-31 16,-10 12-20-16,10-12-17 0,-7 10-17 0,1-8-14 15,6-2-4-15,-14 0 1 0,14 0 1 0,-17-5-9 16,7 1-18-16,-3 0-24 0,1 0-37 15,0 1-41-15,1 1-37 0,1-1-44 16,0 0-65-16,1 1-52 0,-1 0-156 0,10 2-54 16,-12-3 80-16,12 3-378 0,0 0-419 15</inkml:trace>
  <inkml:trace contextRef="#ctx0" brushRef="#br0" timeOffset="32670.2">18904 4446 2852 0,'0'0'107'0,"6"-11"-3"0,-6 11 36 0,10-6 24 15,-10 6 29-15,12-6 23 0,-3 2 8 16,3 0-3-16,1 1-10 0,3-2-16 0,1 2-22 16,1-3-15-16,-1 1-16 0,3 1-15 15,-3 0-13-15,3 1-26 0,-3-3-62 0,-2 2-97 16,3 1-109-16,-6-2-122 0,-1-2-108 16,-1 5-202-16,-4-4-6 0,-6 6 43 0,5-7-339 15,-5 7-395-15</inkml:trace>
  <inkml:trace contextRef="#ctx0" brushRef="#br0" timeOffset="33881.96">19420 4181 2439 0,'0'0'-44'15,"0"0"32"-15,-4-16 21 0,4 16 21 16,0 0 18-16,0 0 19 0,0 0 17 0,0 0 19 15,0 0 21-15,0 0 13 0,-8 35-13 16,4-21 10-16,3 3 7 0,-5 1-2 0,0 1-4 16,0 1-7-16,0 0-10 0,0-2-4 15,1-2-12-15,-1 3-2 0,2-1-2 16,-2-2-8-16,2 1-2 0,0-2-8 0,-1 3-5 16,-1-4 10-16,0 0-7 0,4-1-8 15,-4-3-7-15,4 2-7 0,-2-2-3 16,4-10-4-16,-5 16-6 0,5-16-1 0,-4 14-6 15,4-14-1-15,-4 10-8 0,4-10-45 16,0 0-71-16,-4 6-89 0,4-6-106 0,0 0-109 16,0 0-250-16,0 0 45 0,-10-22 74 15,10 22-347-15,-6-11-355 0</inkml:trace>
  <inkml:trace contextRef="#ctx0" brushRef="#br0" timeOffset="34234.4">19110 4338 2295 0,'-4'-13'-24'0,"4"13"45"16,0 0 38-16,-2-16 29 0,2 16 27 0,0 0 23 15,-4-13 5-15,4 13 22 0,0 0 30 16,0 0 0-16,-2-10 8 0,2 10 10 0,0 0 17 16,0 0 14-16,0 0-15 0,-17 32 5 15,11-17 19-15,0 1-7 0,0 2-6 0,-1 0-10 16,-3 6-13-16,0-1-14 0,1 2-16 16,1 0-16-16,0-3-19 0,0 2-11 15,1-2-16-15,1-2-12 0,0-2-14 0,0-1-34 16,2 0-69-16,2-4-86 0,0-3-94 15,0 0-85-15,0-4-69 0,2-6-90 16,0 0-82-16,0 0-171 0,4 11-33 0,-4-11 80 16,0 0-500-16,0 0-601 0</inkml:trace>
  <inkml:trace contextRef="#ctx0" brushRef="#br0" timeOffset="34657.99">19321 4124 3119 0,'-10'-14'-44'0,"3"1"17"16,1 2 34-16,-2 1 27 0,2 2 31 16,6 8 4-16,-6-19 8 0,6 19 13 15,0-17-5-15,0 17-5 0,16-15 11 0,1 6 18 16,9 3 6-16,5 0 4 0,2 4 1 16,1 0-3-16,1 4-6 0,0 0 3 0,-2 3-6 15,0-1-3-15,-6 4-1 0,0 0-5 16,-3 3 0-16,-5-2 10 0,-3 4 9 15,-7 2 1-15,-7-2-6 0,-2 2-11 0,-10 3-10 16,-3 1-6-16,-8 3-7 0,-5-3-9 16,-1-1-9-16,0-1-4 0,6-2-9 0,-1-4-39 15,5-2-75-15,3 1-104 0,3-5-108 16,3-2-129-16,8-3-180 0,-2 5-89 16,2-5 45-16,0 0-462 0,0 0-564 0</inkml:trace>
  <inkml:trace contextRef="#ctx0" brushRef="#br0" timeOffset="34919.21">20059 3899 3309 0,'0'-13'129'0,"0"0"-1"0,0 13-10 0,-3-19 14 16,-1 13 14-16,4 6 16 0,-10-8 13 15,10 8 3-15,-14-3 3 0,14 3-3 0,-19 11-4 16,6-1-7-16,-3 6-4 0,1 6 0 15,-3 6-5-15,3 3-5 0,-7 14-10 0,7-7-6 16,-3 10-13-16,7-7-6 0,3-3-11 16,2-1-9-16,6-4-5 0,0 0-10 0,2-1-9 15,4 0-34-15,2-7-78 0,-1 3-87 16,5-6-118-16,0-2-115 0,3-5-126 16,1-3-231-16,-1-5-15 0,-1-1 97 0,-1-3-559 15,-1-2-657-15</inkml:trace>
  <inkml:trace contextRef="#ctx0" brushRef="#br0" timeOffset="36118.46">20309 4151 3187 0,'-3'-12'-55'0,"3"12"34"0,-4-10 30 15,4 10 33-15,-6-10 20 0,6 10 10 16,0 0-7-16,0 0 16 0,6-17 18 15,-6 17 11-15,17-8 8 0,-7 6 6 0,5-2 5 16,1 2 2-16,1 1 2 0,1 1 4 16,-1 0 3-16,1 0 3 0,-1 3 3 0,0 2 18 15,-1 1-2-15,-2 1-9 0,1 3 14 16,-3 1-14-16,-5 2 5 0,-1 1 3 16,-4 2-4-16,-2-1-10 0,-2 5-13 0,-4-2-8 15,-1 1-16-15,-3 3-10 0,0-1-9 0,-3 3-14 16,-1-6-35-16,-1 6-78 0,-1-1-85 15,1-6-103-15,1 2-99 0,-3-2-98 16,1-2-69-16,5-3-146 0,-5-3-70 0,4 2 76 16,1-5-515-16,-1 0-613 0</inkml:trace>
  <inkml:trace contextRef="#ctx0" brushRef="#br0" timeOffset="36263.94">20230 4440 3159 0,'-6'-8'-8'16,"6"8"23"-16,-6-17 13 0,6 17 16 15,0 0 19-15,4-15 28 0,-4 15-3 0,16-7 15 16,-5 3 13-16,5 0 7 0,5 1-8 15,4-3-6-15,6 2-12 0,-2-1-9 0,2 1-9 16,-1-2-37-16,-1 3-61 0,0-2-55 16,-6 3-76-16,2 1-92 0,-7-6-91 15,-1 1-195-15,0 0-20 0,-5 1 57 0,-4-1-178 16,0-1-165-16</inkml:trace>
  <inkml:trace contextRef="#ctx0" brushRef="#br0" timeOffset="41073.26">20964 4251 690 0,'0'0'282'0,"0"0"-20"15,0 0-59-15,0 0-39 0,0 0-21 0,0 0-8 0,0 0-10 16,0 0 4-16,-29 21 8 0,18-16 3 16,-3 3 8-16,1 1 6 0,-3 3 3 0,-3 1-29 15,1 1-5-15,-1 0-2 0,0 2-3 16,5-3-4-16,0-2-2 0,3 2-3 16,1-1-1-16,2-3 0 0,3 2-8 0,5-11-10 15,-2 15-2-15,2-15-10 0,15 12-6 16,-3-8-8-16,3-4-5 0,3 0-7 0,1 0-6 15,0-2-4-15,3-2-3 0,-5 0-3 16,3-2-4-16,-5-1-5 0,-1-3-2 0,-3 0-3 16,-1-1-2-16,-6-1-1 0,0 0-4 15,-2 1 0-15,-2 11-1 0,-6-25-3 16,2 17-1-16,-4-1 0 0,8 9-1 0,-17-14-3 16,9 9 0-16,-2 2-3 0,10 3 1 15,-19-2 0-15,19 2 0 0,0 0-1 0,-23 8 0 16,23-8 1-16,-8 10 1 0,6-3 3 15,2-7-2-15,0 14 1 0,0-14 1 16,8 16-4-16,-2-7-6 0,-1-2-11 0,3-1-10 16,-8-6-6-16,16 12 2 0,-9-7-7 15,-7-5 4-15,14 5-1 0,-14-5 0 16,15 3-2-16,-15-3-1 0,16 0-2 0,-16 0-1 16,0 0 8-16,19-5-3 0,-19 5 0 15,14-3 1-15,-14 3 2 0,13-6 6 0,-13 6 0 16,10-5-2-16,-10 5 7 0,16-4 2 15,-16 4 1-15,15-2 4 0,-3-1 4 0,-12 3 0 16,25-3 2-16,-11 3 8 0,-1 0 3 16,-13 0 2-16,29 0 9 0,-13 1 7 15,-1 1 8-15,-1-1 5 0,-1 1 1 0,-1 0-4 16,2 0-2-16,-5 0-6 0,1 0 4 16,2 1-4-16,-12-3-14 0,17 2-46 0,-7 2-72 15,-10-4-88-15,15 2-112 0,-7-2-165 16,-8 0-104-16,17 0 31 0,-7-2-277 15,-10 2-306-15</inkml:trace>
  <inkml:trace contextRef="#ctx0" brushRef="#br0" timeOffset="41739.25">21616 4273 2275 0,'0'0'39'0,"0"0"30"15,0 0 14-15,-2-12 17 0,2 12 19 16,0 0 31-16,0 0 10 0,0 0 0 16,0 0-7-16,0 0 13 0,0 0-1 0,0 0-2 15,0 0-1-15,-24 27-7 0,17-16-3 16,-1-1-6-16,0-1-14 0,0 3-9 15,1-1-14-15,1-3-8 0,-2 4-11 0,0-3-8 16,1 0-9-16,7-9-7 0,-10 16-4 16,4-11-6-16,6-5-5 0,-6 10 1 15,6-10 5-15,-6 7-1 0,6-7-8 0,0 0-4 16,0 0-6-16,0 0-4 0,0 0-2 16,0 0-1-16,0 0-5 0,26-35-4 0,-17 22-5 15,3-1-1-15,2 1 0 0,-5-2-4 16,5 4-2-16,-5-1-2 0,1 2 0 0,-2 1-3 15,0 1 0-15,-8 8-1 0,9-9-5 16,-9 9 4-16,0 0-2 0,0 0 1 0,0 0-2 16,0 0 6-16,0 0-3 0,0 0 1 15,0 0-3-15,12 24 1 0,-12-24 4 16,4 9 0-16,-4-9-1 0,10 8 5 0,-10-8-2 16,13 7-2-16,-1-7 4 0,-12 0-4 15,21 1 0-15,-9-2-2 0,-12 1 4 16,27-6-6-16,-14 4 3 0,-1-5 1 0,2 0-3 15,-3-2 2-15,3 0-1 0,-1-3-2 16,-1 3-2-16,2-1 0 0,-5 1-1 0,1 1 0 16,-2 1-1-16,-8 7 0 0,13-12 2 15,-9 8-1-15,-4 4 2 0,10-8 4 0,-10 8 1 16,0 0 9-16,0 0 3 0,0 0 4 16,0 0-2-16,0 0 1 0,0 0-1 15,-16 34-2-15,10-23 2 0,-1 2-5 0,-3 0 2 16,0 2-1-16,3 1-23 0,-3-4-50 15,0 3-71-15,4 0-83 0,-1-5-69 0,3 2-76 16,0-1-64-16,2-3-124 0,2-8-105 16,0 13 32-16,0-13-391 0,0 0-484 15</inkml:trace>
  <inkml:trace contextRef="#ctx0" brushRef="#br0" timeOffset="42412.19">22013 4302 2808 0,'6'-8'22'0,"-6"8"23"0,0 0 21 15,4-15 16-15,-4 15 15 0,0 0 20 0,0 0-14 16,0 0 3-16,0 0 0 0,0 0-6 16,0 0 0-16,0 0-14 0,0 0-7 0,0 0-5 15,0 0 1-15,-41 20-8 0,37-13-6 16,4-7-2-16,-2 12-4 0,2-12-3 16,0 0-2-16,8 23-5 0,0-18-2 0,1-2-7 15,3 3-6-15,-2-4 2 0,5-2-2 16,-3 4-5-16,-12-4 0 0,27-4-4 0,-14 2-2 15,-1-2 0-15,0-1-3 0,-3-2-3 16,-3-2 0-16,2-2-4 0,-8 11 3 0,6-19 5 16,-6 8 5-16,0 11 4 0,-8-19-3 15,2 10-6-15,6 9 2 0,-11-12-3 16,3 8-3-16,-2 3 3 0,10 1-4 0,-17 1-1 16,7 2-2-16,-2 2 2 0,5 0-1 15,-1 1 1-15,0 2-3 0,0 1 1 0,6-1 0 16,-1-1 0-16,3-7 1 0,0 14 1 15,0-14 0-15,0 0-6 0,11 16-11 16,-11-16-17-16,12 6-12 0,-12-6-15 0,17-2 0 16,-17 2-5-16,22-4 2 0,-11 0 1 15,1-1 3-15,-12 5 6 0,21-9 3 16,-11 2 4-16,-1 2 5 0,3 1-2 0,-2-3 5 16,-1 3 7-16,-9 4 0 0,20-9 2 15,-10 7-3-15,-10 2 3 0,17-2 2 0,-17 2-1 16,16 0 7-16,-16 0-2 0,15 2 3 15,-15-2-1-15,16 6 5 0,-11-3-3 0,-5-3 2 16,14 10 0-16,-8-5 3 0,1 2 0 16,-7-7-1-16,12 12 3 0,-4-7 2 15,-2 2-1-15,3-5 13 0,-1 4-3 0,4-1-2 16,-1-2 4-16,3-2-3 0,1-1 0 16,1 0 0-16,-1 0-1 0,-1-1 2 15,1-2-4-15,1-2 12 0,-2-1 9 0,-1 2 20 16,-3-1 18-16,0 0 10 0,-3 0 11 15,-1-1 3-15,-6 6-3 0,8-8-6 0,-8 8-5 16,0 0-7-16,0 0-8 0,0 0-5 16,0 0-2-16,0 0-9 0,0 0-2 0,0 0-14 15,-33 14-61-15,33-14-78 0,-10 8-81 16,2-5-108-16,8-3-108 0,-3 6-239 0,3-6 32 16,0 0 75-16,0 0-311 0,0 0-335 15</inkml:trace>
  <inkml:trace contextRef="#ctx0" brushRef="#br0" timeOffset="42623.5">22945 3980 2350 0,'12'-11'154'0,"-5"6"5"0,-7 5-17 15,12-6 15-15,-12 6 57 0,0 0 47 16,0 0 32-16,16 19 31 0,-11-8 7 0,1 3 7 16,-2 5-6-16,2-1-16 0,-2 5-21 15,-2 1-27-15,-2 0-23 0,-4 3-23 0,0 1-23 16,-6 4-18-16,-3-3-22 0,-5 0-57 15,-3 1-94-15,-10 1-115 0,-12-1-142 0,-1-6-136 16,-11-3-170-16,11-10-228 0,-3-4 67 16,-1-6 95-16,-18-4-615 0,-2-4-698 0</inkml:trace>
  <inkml:trace contextRef="#ctx0" brushRef="#br0" timeOffset="60642.42">19197 7325 2257 0,'0'0'209'0,"-6"-9"-71"15,6 9-27-15,-13-7-12 0,13 7 24 0,-20 0 7 16,20 0-11-16,-29 9-1 0,14-5 8 15,-1 5 4-15,-1 0-2 0,3 1-5 0,1-1-3 16,1 4-7-16,2-3-1 0,3 2-4 16,3-3-4-16,2 3 14 0,2-12-7 15,0 0-7-15,13 23-9 0,-1-17-13 0,2-2-5 16,3-2-8-16,2-2-4 0,-1 0-7 16,1-4 0-16,-1 1 11 0,-5-2 3 15,-1 0 0-15,-2-1 2 0,-10 6-5 0,5-13-6 16,-5 13-8-16,0 0-4 0,-13-19-2 15,3 13-11-15,10 6-2 0,-23-7-6 0,13 5-20 16,10 2-49-16,-19-2-51 0,19 2-52 16,-8 0-53-16,8 0-57 0,0 0-71 0,0 0-77 15,0 0-132-15,45 3-103 0,-20-3 36 16,2 0-315-16,6-1-394 0</inkml:trace>
  <inkml:trace contextRef="#ctx0" brushRef="#br0" timeOffset="60743.38">19528 7362 2477 0,'6'-3'8'16,"-6"3"17"-16,0 0 1 0,0 0 7 0,0 0 2 15,0 0-3-15,0 0-5 0,0 0-4 16,0 0-29-16,-50 1-73 0,46 1-90 16,4-2-176-16,0 0-111 0,0 0-99 0,0 0-57 15</inkml:trace>
  <inkml:trace contextRef="#ctx0" brushRef="#br0" timeOffset="65335.79">19939 7297 1180 0,'0'0'163'0,"0"0"-51"0,0 0-13 0,0 0-15 16,-7-16 6-16,7 16 5 0,0 0 4 15,-24 4-3-15,24-4 9 0,-25 12 4 0,12-4 0 16,-5 3-1-16,5-2 0 0,-1 3-2 16,0-1-2-16,3 1-5 0,-1 2-1 15,2-1 2-15,5-2 3 0,1 1-16 0,4-12 4 16,4 21-2-16,0-12-2 0,5-5-6 15,3 3-6-15,1-6-4 0,5-1-6 16,3-1-10-16,-1-4 3 0,1 2 16 0,0-5-3 16,-5 1 0-16,-1-1-2 0,-1-4-3 15,-6 1-6-15,-5 0-7 0,-1-3-6 16,-4 1-4-16,0 2-6 0,-5 1-3 0,-1 1 1 16,-2 1-9-16,-1 3-1 0,-1-1-9 0,0 5-40 15,3-2-66-15,9 3-61 0,-14 3-65 16,14-3-64-16,-6 5-69 0,6-5-190 15,0 0-33-15,0 0 65 0,0 0-148 0,25 13-151 16</inkml:trace>
  <inkml:trace contextRef="#ctx0" brushRef="#br0" timeOffset="65611.42">20445 7147 2009 0,'0'0'84'0,"0"0"2"0,-21-12 19 16,21 12 14-16,-25 7 16 0,5 0 16 15,-1 6 6-15,-2-1-23 0,-3 1 4 0,1 5-3 16,0 2 1-16,2-3-4 0,3 0-7 16,1 0-6-16,4 1 1 0,3-3 20 0,4-2-5 15,4 0-4-15,6-1-7 0,-2-12-8 16,10 20-10-16,3-12-10 0,3-2-7 0,-1 0-11 16,1-3-6-16,1 1-6 0,-5-3-6 15,2 2-3-15,-5-3-9 0,1 0-17 0,-10 0-44 16,12-1-33-16,-12 1-44 0,0 0-49 15,4-8-44-15,-4 8-56 0,0 0-71 16,0 0-61-16,0 0-199 0,0 0-28 0,0 0 67 16,-6-21-198-16,6 21-222 0</inkml:trace>
  <inkml:trace contextRef="#ctx0" brushRef="#br0" timeOffset="65985.14">20614 7117 2032 0,'9'-15'55'16,"-3"2"15"-16,0 2 11 0,0 3 12 0,0-1 10 15,-6 9 16-15,11-14 36 0,-1 7 7 16,0 1-14-16,-1 1 1 0,-9 5-11 16,20-5-7-16,-20 5-8 0,17 4-11 0,-17-4-6 15,16 10-8-15,-11-1-3 0,-1 0-11 16,-2 0-6-16,2 3-7 0,-2-2-8 0,0 3-2 16,2-2-5-16,0 0-1 0,4 1-2 15,1-1-3-15,3 1 0 0,1-1 0 0,5 1 4 16,-3-1 6-16,-1-1 14 0,1 1 15 15,-5 2 15-15,-2-4 17 0,-6 4 36 16,-4-1 7-16,-10 4-18 0,-7 2 4 0,-10-1-11 16,-12 10-9-16,-2-5-1 0,7-1-21 15,5-7-11-15,-2 0-10 0,9 0-6 16,3-3-11-16,4-3-13 0,1 1-57 0,3-1-91 16,1-1-90-16,6 2-105 0,-2-2-100 0,5 0-100 15,1 0-262-15,0 2 52 0,2-9 80 16,-4 16-462-16,-2-5-548 0</inkml:trace>
  <inkml:trace contextRef="#ctx0" brushRef="#br0" timeOffset="66999.14">19185 7881 2769 0,'8'-9'-129'0,"-8"9"34"0,0 0 22 15,0 0 25-15,0 0 23 0,-19-14 23 0,19 14 39 16,-23 3 15-16,23-3 10 0,-29 9 9 15,13-2-1-15,-1 3 2 0,3-1-3 16,0 2 5-16,1 0-3 0,1 1-3 0,3-1 5 16,3 1 23-16,4-3 10 0,2-9-15 15,6 17 7-15,3-10-8 0,3-2-3 0,5-2-8 16,5-3-5-16,-1 0-8 0,0-2-6 16,1 1-4-16,-3-3-4 0,-5 0-6 15,-1-1-4-15,-5-1-5 0,-8 6-5 0,8-10-5 16,-8 10-13-16,0 0-19 0,0 0-27 15,-22-19-40-15,15 14-36 0,1 3-50 0,-2-2-59 16,8 4-49-16,-10-4-43 0,10 4-129 16,0 0-81-16,0 0 27 0,0 0-71 15,22-5-63-15</inkml:trace>
  <inkml:trace contextRef="#ctx0" brushRef="#br0" timeOffset="67120">19505 7916 1611 0,'14'0'82'0,"-3"-1"3"0,-11 1 1 0,0 0 1 16,0 0 1-16,0 0 4 0,0 0-7 15,0 0-3-15,0 0-10 0,0 0-6 16,0 0-9-16,0 0-30 0,0 0-74 0,0 0-87 16,0 0-106-16,0 0-216 0,0 0-103 15,0 0-61-15</inkml:trace>
  <inkml:trace contextRef="#ctx0" brushRef="#br0" timeOffset="67983.78">20089 7781 1491 0,'0'0'12'16,"-2"-21"18"-16,2 21 9 0,-6-11 10 16,6 11 16-16,-14-6 19 0,14 6 13 0,-17-6 13 15,5 4 6-15,12 2 3 0,-25 3-1 16,13 3-1-16,-5 2-4 0,1 0 3 0,3 5-8 16,-1-1-7-16,1 0-3 0,-1 2 2 15,6-1-3-15,1 0 6 0,3-2 9 0,0-1 2 16,4-10 4-16,2 19-18 0,2-9-2 15,-4-10 1-15,17 11-8 0,-5-7-6 16,-1 0-3-16,1-3-2 0,-12-1-5 0,25 0 0 16,-13-1-4-16,-12 1 0 0,21-6-6 15,-15 0-6-15,-6 6-4 0,14-13-7 16,-13 6-3-16,-1 7 9 0,0-16-8 0,0 16-2 16,0 0-6-16,-9-22-4 0,3 16-8 15,6 6-22-15,-10-12-44 0,8 8-62 0,2 4-65 16,-5-11-60-16,5 11-50 0,0 0-33 15,0 0-35-15,0 0-128 0,0 0-112 16,13-6 71-16,-13 6-177 0,16 0-186 0</inkml:trace>
  <inkml:trace contextRef="#ctx0" brushRef="#br0" timeOffset="68334.92">20317 7699 2030 0,'-6'-9'19'0,"6"9"25"0,-5-15 28 15,5 15 18-15,-4-15 16 0,4 15 5 16,0-14-2-16,0 14-8 0,0 0 1 0,7-18 0 16,-1 11-9-16,-6 7-22 0,16-9-4 15,-7 9-1-15,-9 0 0 0,18-2 2 16,-18 2-3-16,17 6 4 0,-9 2-7 0,-2 2 8 15,-6 2-11-15,0 4 4 0,0 2 1 16,-6 0 2-16,0 5 6 0,-3-1 4 16,1-1 4-16,0 0-1 0,0-4-7 0,3 1 8 15,1-2 14-15,0-2 7 0,4-3 3 16,0-11-7-16,9 20-9 0,-1-13-7 0,6-1-8 16,-1-2-21-16,5-2-49 0,1 0-56 15,2-4-75-15,3 0-75 0,-1-3-71 16,4 0-51-16,-4-5-52 0,3-2-108 0,-3 1-76 15,-2-1 27-15,2-3-162 0,-3-1-191 16</inkml:trace>
  <inkml:trace contextRef="#ctx0" brushRef="#br0" timeOffset="68651.02">20782 7650 1902 0,'6'-15'-8'15,"-2"4"27"-15,0 3 19 0,-4 8 13 16,4-11 5-16,-4 11 4 0,0 0 20 16,0 0 20-16,0 0 18 0,0 0 5 0,0 0 3 15,0 0 0-15,0 0-17 0,-14 41 8 16,12-27 7-16,2-1 7 0,2 0 3 0,2 0 1 15,2 1-5-15,0-3-10 0,3 0-12 16,3 0-8-16,2-3-10 0,-1-2-8 16,1-2-6-16,1-1-6 0,-1-3 2 0,1-1 23 15,1-5 7-15,-1 0 9 0,-1-2 5 16,1-4 14-16,1 0-6 0,-3-1 15 0,1 1 0 16,-4-1 5-16,1 4 16 0,-3 1-10 0,0 1-18 15,0 0-12-15,-8 7-15 0,9-5-14 16,-9 5-5-16,0 0-7 0,0 0-8 15,0 27-5-15,-2-14-4 0,-4 4-5 0,3 2-6 16,-3 0-6-16,0 0-36 0,0 1-58 16,0-1-77-16,-1 2-88 0,1-3-85 15,-2 6-97-15,2-5-91 0,-2 0-264 0,-1 2 65 16,1-3 66-16,-4 2-450 0,-1-2-541 16</inkml:trace>
  <inkml:trace contextRef="#ctx0" brushRef="#br0" timeOffset="69401.25">19515 8646 2757 0,'0'0'-142'15,"0"0"29"-15,-4-18 22 0,4 18 25 0,0 0 16 16,0 0 24-16,-4-10 24 0,4 10 17 16,0 0 12-16,0 0 6 0,0 0 9 15,-13-5 6-15,13 5 11 0,0 0 12 0,-22 20 7 16,11-10 6-16,1 1 2 0,0 2 1 15,1 1 4-15,-1-1-6 0,2 2 9 0,0-2 1 16,3 4 6-16,1-3 2 0,-2 1 1 16,4 0 0-16,0-2 2 0,4 2 7 15,0-2 5-15,4 0 5 0,-2-1 0 0,1-3 1 16,3 0-2-16,2-4-17 0,1 2-1 16,3-5-5-16,0 0-10 0,-14-2-8 0,31-6-2 15,-16 1-8-15,-1-5-2 0,-1 2-2 16,-1-3-7-16,-2-2-8 0,-5-2-4 15,-1 2-5-15,-2-2-5 0,-2 3-5 0,0 12-5 16,-6-23-3-16,-3 16-4 0,-1 1-21 16,-2 0-44-16,-1 3-61 0,5 0-71 0,8 3-77 15,-17 0-91-15,17 0-71 0,-14 3-234 16,14-3 24-16,0 0 74 0,0 0-284 0,0 0-319 16</inkml:trace>
  <inkml:trace contextRef="#ctx0" brushRef="#br0" timeOffset="69557.67">19835 8783 2434 0,'9'-4'38'0,"-9"4"4"0,0 0 6 15,0 0 2-15,12-8-6 0,-12 8-2 16,0 0-6-16,0 0-4 0,0 0-3 0,0 0-4 16,0 0-32-16,0 0-73 0,0 0-90 15,0 0-151-15,0 0-156 0,0 0-124 16,0 0-99-16</inkml:trace>
  <inkml:trace contextRef="#ctx0" brushRef="#br0" timeOffset="69968.22">20226 8694 1841 0,'0'0'89'15,"-4"-11"9"-15,4 11 4 0,0 0 0 16,-9-10 4-16,9 10 13 0,0 0 9 0,0 0 4 16,0 0-22-16,-31 17 7 0,27-8 0 15,-4 3 1-15,4-3-3 0,-2 1 2 0,6-10 5 16,-4 20 7-16,4-12 7 0,2 1 5 15,0 1-1-15,6-4-10 0,0 2-4 16,1-3-8-16,1-1-4 0,-10-4-4 0,23 4 3 16,-13-4-7-16,-10 0-5 0,19-2-7 15,-19 2-8-15,12-7-9 0,-12 7-9 0,6-12-11 16,-6 12-5-16,0-16-6 0,0 16-4 16,0 0-9-16,-8-23-33 0,2 16-52 15,6 7-68-15,-5-13-70 0,1 9-79 0,4 4-84 16,0 0-62-16,0-11-179 0,0 11-22 15,0 0 63-15,17-7-260 0,-17 7-300 16</inkml:trace>
  <inkml:trace contextRef="#ctx0" brushRef="#br0" timeOffset="70219.3">20705 8518 2476 0,'0'-9'92'0,"0"9"13"16,6-16 19-16,-6 16 26 0,3-13 2 15,-3 13 17-15,0 0 3 0,8-9-6 0,-8 9 3 16,0 0 16-16,0 0-3 0,0 0 0 16,0 0 7-16,0 0-8 0,8 38-8 0,-10-22-9 15,-2 2-12-15,2 2-7 0,-2 0-9 16,0 0-18-16,-1-1-11 0,1 2-19 16,-2 0 4-16,2-1-17 0,2-1-48 0,-4 0-68 15,6-4-82-15,0 0-84 0,0-1-77 16,0-3-91-16,4-1-85 0,2-2-209 0,4-3 25 15,-10-5 95-15,21 3-342 0,-7-6-373 16</inkml:trace>
  <inkml:trace contextRef="#ctx0" brushRef="#br0" timeOffset="70434.64">21081 8471 2610 0,'0'0'36'0,"2"-8"-6"15,-2 8 7-15,0 0 32 0,0 0 30 0,0 0 25 16,0 0 48-16,-10 34 28 0,6-19 15 15,0 6 23-15,2-1 8 0,0 0-3 16,2 1-4-16,0 3-28 0,0-2-7 0,2 0-4 16,-2 0-24-16,2-1-17 0,-2-1-12 15,2 0-17-15,-2-4-7 0,0 0-13 16,2-2-43-16,-2-1-71 0,-2-2-102 0,0-3-130 16,2-8-136-16,-9 5-132 0,9-5-208 15,-18-2 65-15,18 2 63 0,-19-17-409 0,5 4-470 16</inkml:trace>
  <inkml:trace contextRef="#ctx0" brushRef="#br0" timeOffset="70604.02">21090 8425 2976 0,'18'-13'64'0,"1"2"16"0,-1 3 36 0,1-1 9 16,-1 1 28-16,5-3 12 0,2 2 3 16,2-1-7-16,0-3-13 0,4 3-15 15,-4-1-12-15,2 2-16 0,-1 3-19 0,-3-2-63 16,-4 5-71-16,2-1-74 0,-5 4-87 15,-3 2-102-15,-3 0-168 0,-4 1-96 0,-3 3 41 16,-5-6-264-16,-1 21-286 0</inkml:trace>
  <inkml:trace contextRef="#ctx0" brushRef="#br0" timeOffset="71085.95">19009 9562 2267 0,'-21'3'39'16,"5"-1"24"-16,3 0 9 0,3-1 19 0,10-1 20 16,0 0 32-16,0 0-9 0,0 0 44 15,0 0 13-15,47-16 10 0,7-1 6 16,14-2-1-16,15-3-6 0,14-1-6 0,8-3-16 16,34-3-8-16,12 1-9 0,12 0-13 15,8 0-7-15,-3 2-13 0,3 1-6 16,1 1-5-16,-5 1-11 0,3 2-4 0,-9-1-2 15,-10 3-2-15,-11-2 3 0,-32 8-16 16,-3-2 11-16,-14 2-19 0,-8 0 1 0,-7 4-5 16,-10 0-4-16,-20 2-10 0,-7 1 1 15,-10 2-9-15,-4 1-8 0,-3-1-2 0,-3 2-3 16,-5-2-6-16,-1 1-23 0,-5 2-43 16,-2-3-61-16,-6 4-68 0,0 0-79 15,0 0-73-15,-20-18-81 0,3 10-80 0,-8-3-262 16,-4-2 77-16,-6-2 65 0,-14-12-446 15,1-3-516-15</inkml:trace>
  <inkml:trace contextRef="#ctx0" brushRef="#br0" timeOffset="71910.28">20052 9633 2793 0,'-6'-1'-21'16,"6"1"25"-16,-16-2 13 0,16 2 20 0,-17 7 26 16,5 3 26-16,-1 3 32 0,1 7 11 15,-3 2 2-15,3 2 9 0,-2 0-3 16,5 1 8-16,1 1 4 0,4-6 8 0,4 1 0 16,0-3 0-16,6-1-13 0,4-4-4 15,1-3-8-15,7-4-12 0,-3-2-12 16,3-4-8-16,1-4-7 0,-2 1-14 0,1-5-5 15,-5-1-8-15,-1-3-8 0,-4 0-8 16,-4-1-4-16,-2-2-6 0,-4 0-11 0,-2-2-28 16,-2 2-34-16,-2 1-44 0,2 2-48 15,1 2-58-15,-1 2-70 0,4 2-58 0,2 6-57 16,0 0-53-16,0 0-151 0,0 0-32 16,0 0 63-16,25 2-246 0,-11 0-273 15</inkml:trace>
  <inkml:trace contextRef="#ctx0" brushRef="#br0" timeOffset="72010.31">20304 9774 2374 0,'0'0'69'0,"0"0"-6"0,13 0-2 16,-13 0-4-16,0 0-4 0,0 0-11 16,0 0-42-16,0 0-60 0,0 0-80 15,0 0-112-15,0 0-192 0,0 0-176 0,0 0-119 16</inkml:trace>
  <inkml:trace contextRef="#ctx0" brushRef="#br0" timeOffset="72238.2">20670 9463 2003 0,'4'-7'180'0,"-4"7"0"0,4-9 5 0,-4 9-18 16,0 0 3-16,0 0 24 0,0 0 48 0,0 0 21 15,0 0 5-15,9 37 18 0,-7-15-3 16,-4 3-9-16,2 5-20 0,-2 1-13 16,-1 7-19-16,-1 0-21 0,-2-1-20 0,0 1-14 15,0-7-20-15,2-3-13 0,0 2-14 16,-1-5-12-16,1-4-36 0,4-1-62 0,-2 0-77 15,0-6-86-15,2 0-86 0,-2-3-98 16,4-2-115-16,-2-9-171 0,0 13-90 0,0-13 89 16,-4 10-513-16,4-10-606 0</inkml:trace>
  <inkml:trace contextRef="#ctx0" brushRef="#br0" timeOffset="72422.64">19992 10197 2735 0,'-12'2'-279'0,"12"-2"-36"0,-19 3-85 15,9-2-192-15,2 0-93 0</inkml:trace>
  <inkml:trace contextRef="#ctx0" brushRef="#br0" timeOffset="91485.81">20226 7296 814 0,'0'0'72'16,"0"0"-13"-16,0 0-7 0,0 0 7 0,0 0 13 16,-13-5 4-16,13 5 0 0,0 0 2 15,0 0 6-15,0 0 3 0,0 0 9 16,0 0 11-16,0 0 4 0,0 0 3 15,0 0 7-15,0 0 3 0,0 0-3 0,0 0-3 16,46 6 0-16,-34-1-3 0,-1-1-1 16,-1 4 20-16,0-1 4 0,1 1 1 15,-1 0 2-15,-4 1 0 0,0-2 3 0,-2 4-23 16,-4-11-2-16,-2 18-3 0,2-18-4 16,-6 20-5-16,0-12-8 0,-2 0-6 0,0-1-8 15,1-1-7-15,7-6-7 0,-18 9-4 16,11-6-9-16,7-3-8 0,-12 3-23 0,12-3-38 15,0 0-58-15,-18 4-62 0,18-4-86 16,-5 1-100-16,5-1-110 0,0 0-170 16,0 0 16-16,0 0-262 0,0 0-328 0</inkml:trace>
  <inkml:trace contextRef="#ctx0" brushRef="#br0" timeOffset="150833.1">14114 11978 349 0,'0'0'54'15,"8"-6"-3"-15,-8 6 6 0,0 0-2 16,0 0 6-16,0 0-1 0,9-5 7 16,-9 5 3-16,0 0 10 0,0 0 7 0,0 0 3 15,0 0 0-15,0 0 2 0,0 0-4 16,0 0-3-16,0 0 5 0,0 0 14 16,0 0 7-16,0 0 4 0,0 0 0 0,-19 34-2 15,11-19-1-15,0 0-8 0,-1 0-3 16,-3 6-1-16,1-1-5 0,3 3-6 15,-2 0 19-15,2 1-6 0,1-1-15 0,-3 4 2 16,6-3-11-16,0 1-1 0,2-2-9 16,0-1-8-16,2 1-3 0,4-2-8 15,0-1 2-15,4 1-10 0,5 1 1 0,7-5-7 16,5-1 3-16,6-1-11 0,6-4 3 16,1-1-6-16,9-5 1 0,1-1-4 0,22-2 0 15,6-1-2-15,7-2-19 0,6-1 0 16,12-2 1-16,0 3 1 0,3-3-2 15,7 0 3-15,1 2-4 0,8-3 3 0,6 2 0 16,4 1 2-16,35-1 0 0,-4-1-2 16,-27 4 2-16,28 0-1 0,-3 0 8 0,0 2-4 15,6 2-1-15,2-2-1 0,-7 3-2 16,-5 5-1-16,-29-4 3 0,24 5 0 16,-26-2 0-16,23 4 0 0,-23-2 3 15,0-2 0-15,-4 2-4 0,2-2 4 0,-7-1-4 16,-3-4 0-16,-2 1 2 0,-1-3 0 15,-2-2-2-15,-3 2 0 0,1-4-1 0,1 0 1 16,-3 1-2-16,-4-2 4 0,-2 0 0 16,-8-1 3-16,0 2-8 0,-2-1 2 15,-7 0 0-15,-1 0 4 0,-1 3-3 0,-5-4 3 16,-1 1 0-16,-4 2 5 0,0-2-3 16,-2-1 4-16,-10 4-7 0,-6-4 7 15,20 4-4-15,-4-4 5 0,2 2-1 0,-2-2 8 16,1 1-5-16,-5 1 0 0,2-3 0 15,2 2-3-15,-11-2 1 0,10 4-5 0,-8-1 5 16,-9-1-1-16,1 1-2 0,-3 1-1 16,1 1-2-16,-9 0-2 0,1 0-1 0,-2 1 0 15,-2-1 2-15,0 5-4 0,-4-4 0 16,2 0 0-16,-4 0 0 0,-4 1 0 16,2 2-2-16,-6-3 6 0,1 1-6 15,1 2 5-15,-4-2-5 0,-1-1 0 0,-3 1-1 16,1 2 2-16,-1-3 0 0,-1 0 3 15,-3 3-4-15,3-4-1 0,-14 0 6 16,23 4-6-16,-11-3 1 0,0 2-1 0,-1-2 1 16,3 1 2-16,-1-1-2 0,3 2 4 15,1-3 3-15,1 2-3 0,1-2-3 0,-2 0 7 16,5 0-5-16,-1-2 6 0,2 2-6 16,-1-3-5-16,-1 2 5 0,2-1 2 15,-1-2 2-15,-1 1-7 0,2 1 0 0,-2-2 1 16,3 0-2-16,-5 0 3 0,0 3 2 15,3-5-7-15,-1 4 8 0,-2-3-1 0,3 2-6 16,-1-2 0-16,-1 1 3 0,1-1 2 16,0-1-3-16,-1 2 2 0,-1 0-5 0,-2 0 4 15,-3 0 0-15,-1 2 3 0,-1-1 5 16,-12 3 18-16,19-6 10 0,-13 4-1 16,-6 2-7-16,12-9-4 0,-12 9 0 0,8-13-5 15,-4 6-1-15,-4 7-3 0,5-17-2 16,-5 6 0-16,2-1 1 0,0-1 0 0,2-2-3 15,-4 0-1-15,2-3 0 0,2 0-2 16,0-2 0-16,-4-2-1 0,2 4 1 16,0-3 0-16,0 4-4 0,-2 1 3 15,2 2-4-15,-2-1 0 0,0 2-1 0,0 13 0 16,0-21-3-16,0 11-3 0,0 10-18 16,0 0-27-16,-4-18-29 0,4 18-32 15,-6-4-41-15,6 4-50 0,0 0-65 0,-21 5-49 16,11 0-80-16,2 2-199 0,-2 0 33 15,-1 4-180-15,1 1-230 0</inkml:trace>
  <inkml:trace contextRef="#ctx0" brushRef="#br0" timeOffset="160675.89">1849 12449 2358 0,'0'0'130'0,"-16"3"3"0,16-3 5 0,-13 2 0 16,13-2 3-16,-16 2-4 0,16-2-4 15,-13 4-21-15,13-4 3 0,-12 2 12 0,12-2 9 16,0 0 15-16,0 0 2 0,0 0 9 16,0 0 10-16,0 0 6 0,0 0 3 15,31-34-12-15,-4 16-4 0,18-13-5 0,5 0-10 16,6 3 14-16,6-3-12 0,4 0-13 16,0 1 1-16,2 2-10 0,2-2-8 0,-2 2-5 15,-5 2-11-15,-1 2-6 0,-5-1-7 0,-5 6-13 16,-2-1-2-16,-15 8-7 0,-8-1-6 15,-1 3-6-15,-7 3-3 0,-4 1-7 16,-3 2 1-16,2-3-5 0,-3 3-3 0,-1 0-3 16,-2 2-6-16,-8 2-4 0,9-7-9 15,-9 7-27-15,0 0-43 0,0 0-60 16,0 0-78-16,0 0-76 0,0 0-73 0,0 0-80 16,-33 17-69-16,20-10-94 0,-3 2-141 15,1-1 37-15,1 1-532 0,-3 1-678 0</inkml:trace>
  <inkml:trace contextRef="#ctx0" brushRef="#br0" timeOffset="161058.49">1909 12532 3111 0,'-18'4'-90'16,"3"1"31"-16,-1 1 22 0,3-1 26 15,-3 2 32-15,7-4 33 0,-3 3 39 16,0-1 35-16,12-5 11 0,-15 7 9 0,15-7 24 16,0 0 20-16,0 0 13 0,0 0 0 15,0 0 4-15,54-20-4 0,-19 4-4 0,17-9-8 16,8-4 11-16,2 0-6 0,6 0-15 16,4-2-5-16,2 0-13 0,-3 2-12 15,3-1-13-15,-4 3-12 0,-4-1-13 0,-2 3-9 16,-6 2-12-16,-6 1-11 0,-11 6-6 15,-10 1-7-15,-4 5-5 0,-4 0-6 0,-3 0-6 16,-3 4-6-16,-2 1-8 0,-3-1-14 16,0 0-22-16,-5 3-45 0,1 1-44 15,-8 2-65-15,0 0-61 0,0 0-59 0,0 0-58 16,0 0-62-16,0 0-66 0,-19 24-75 16,11-18-194-16,-2 2 77 0,3 1 66 15,-3 1-381-15,2-2-443 0</inkml:trace>
  <inkml:trace contextRef="#ctx0" brushRef="#br0" timeOffset="175858.2">5934 10133 957 0,'8'-15'281'0,"-1"1"-74"0,1 1-28 0,-4 2-5 16,0 1-1-16,-4 10 2 0,8-15 7 0,-8 15-23 16,5-11 19-16,-5 11 32 0,4-10 1 15,-4 10-3-15,0 0-12 0,4-9-14 16,-4 9-15-16,0 0-13 0,0 0 8 0,0 0 26 15,0 0 4-15,0 0-7 0,0 0-1 16,-2 47-3-16,-2-29 10 0,-1 5 8 0,1 2-8 16,-2 4-3-16,-2 0-16 0,0 5-7 15,-1 1-9-15,1 1-10 0,2-1-14 16,-2-1-11-16,1 1-10 0,1-6-12 0,0 1-7 16,2-2-10-16,-2-2-6 0,4 1-9 15,-3-8-23-15,1 0-65 0,4-4-80 16,-2-2-71-16,2-2-87 0,2-3-90 0,-2-8-107 15,6 3-115-15,-6-3-181 0,0 0 29 16,21-7 110-16,-10-1-509 0,-1 1-592 0</inkml:trace>
  <inkml:trace contextRef="#ctx0" brushRef="#br0" timeOffset="176358.19">7337 9789 2976 0,'0'-16'71'16,"-4"4"31"-16,4 12-14 0,-13-12 22 15,5 9 23-15,8 3 31 0,-29 3 24 0,5 2 17 16,-3 5 9-16,-6 7 6 0,-13 11 7 0,-1 5 1 16,3 2 8-16,-1 6-8 0,5 3-3 15,5 3-7-15,4 5-7 0,5-1-15 16,5 5-13-16,8 3-12 0,5 3-13 0,6 1-16 16,8-3-11-16,7-1-13 0,5 0-9 0,3-3-12 15,6-4-27-15,2-5-67 0,2-2-86 16,2-6-93-16,0-5-127 0,-6-8-120 15,-4-7-160-15,7-3-198 0,-9-5 39 0,-2-7 97 16,-1-4-609-16,1-3-714 0</inkml:trace>
  <inkml:trace contextRef="#ctx0" brushRef="#br0" timeOffset="196948.24">6291 10440 1682 0,'0'0'187'0,"0"0"-45"16,-10-4-4-16,10 4-14 0,0 0 1 16,0 0-1-16,-18-2 2 0,18 2 2 15,0 0 17-15,-15 0-20 0,15 0 14 0,0 0 4 16,0 0 3-16,0 0 0 0,-18 2 9 16,18-2 2-16,0 0 15 0,0 0 7 0,0 0-9 15,0 0-13-15,0 0 10 0,0 0-15 16,61 0-15-16,-46 0-11 0,-1 0-10 15,1 0-10-15,1 0-8 0,-5-3-8 0,-11 3-7 16,25 0-5-16,-13-2-10 0,-12 2-6 16,19 0-7-16,-19 0-2 0,16-2-5 0,-16 2-4 15,13 0-4-15,-13 0-1 0,0 0-1 16,16 0-6-16,-16 0 1 0,0 0-14 0,12-3-42 16,-12 3-56-16,0 0-68 0,3-5-81 15,-3 5-81-15,0 0-76 0,4-9-68 0,-4 9-194 16,6-7-21-16,-6 7 70 0,0 0-340 15,16-7-417-15</inkml:trace>
  <inkml:trace contextRef="#ctx0" brushRef="#br0" timeOffset="198513.05">7395 10203 2392 0,'4'-8'-58'16,"-4"8"35"-16,4-19 17 0,-4 19 15 0,0-15 21 16,0 15 21-16,2-13 18 0,-2 13 13 15,-2-13 4-15,2 13-3 0,0 0-6 16,0 0-6-16,-6-17-7 0,6 17-1 0,0 0 6 15,0 0 8-15,-29 14 30 0,19-6-12 16,1 4 6-16,-3 1-11 0,2 2-3 0,3 0 3 16,-1 0-6-16,4 2-11 0,0-1 7 15,4-2 8-15,4 0 7 0,2-3-3 16,5-1-6-16,7-3 10 0,1-1-10 0,6-4-3 16,-1-2-10-16,1-2-7 0,-2-2-5 15,0 0-6-15,1-3-2 0,-9 1-4 0,1-5-2 16,-3 1-6-16,-3-1-5 0,-4 2-5 15,-1-3-3-15,-3 2-6 0,-2 10-7 16,0-17-30-16,0 17-44 0,-3-15-54 0,3 15-69 16,-2-9-79-16,2 9-64 0,0 0-69 15,9-4-160-15,-9 4-31 0,16 4 78 0,-16-4-225 16,25 1-223-16</inkml:trace>
  <inkml:trace contextRef="#ctx0" brushRef="#br0" timeOffset="198629.99">7874 10184 2177 0,'0'0'31'0,"0"0"-2"0,0 0-1 16,0 0-3-16,0 0-2 0,0 0-4 0,0 0-7 16,0 0-42-16,-27-17-59 0,27 17-66 15,0-4-151-15,0 4-294 0,0 0-100 0</inkml:trace>
  <inkml:trace contextRef="#ctx0" brushRef="#br0" timeOffset="198829.61">8093 9962 1689 0,'0'0'73'0,"0"0"19"16,0 0 1-16,0 0 0 0,0 0 15 0,0 0 19 16,0 0 14-16,0 0 2 0,0 0 18 15,-39 27 10-15,31-13-6 0,2 3-18 0,-3 2-8 16,1 1-16-16,0 3-9 0,4-3-8 16,-3-1-16-16,3 0-35 0,0 0-80 15,2-2-92-15,2-4-106 0,0 1-151 0,2-4-184 16,2-2 68-16,0-5-205 0,-4-3-189 15</inkml:trace>
  <inkml:trace contextRef="#ctx0" brushRef="#br0" timeOffset="199013.56">8290 9996 2156 0,'0'0'117'16,"4"-10"-10"-16,-4 10-10 0,0 0 8 15,0 0 21-15,0 0 51 0,0 0 14 0,-9 40-3 16,5-27 2-16,0 1-11 0,2 0-9 15,0 2-13-15,0 0-29 0,2 0-9 16,-2-1-12-16,2 0-9 0,0-2-22 0,0-13-93 16,2 23-92-16,0-15-105 0,-2-1-131 15,0-7-262-15,0 0 32 0,4 6 74 0,-4-6-220 16,0 0-214-16</inkml:trace>
  <inkml:trace contextRef="#ctx0" brushRef="#br0" timeOffset="199151.59">8269 10020 2189 0,'4'-13'85'15,"0"2"3"-15,0-1 7 0,2 2 11 0,1-2 8 16,5 1 20-16,0 0-12 0,1-1-14 16,5 2-8-16,-1-2-4 0,2 6-30 0,5-1-70 15,-1 1-83-15,2 2-106 0,-4 1-164 16,5 1-163-16,-5 2 64 0,-2 3-118 16,3 2-74-16</inkml:trace>
  <inkml:trace contextRef="#ctx0" brushRef="#br0" timeOffset="199336.06">8816 9998 1895 0,'7'14'228'0,"-7"-14"23"0,0 0 5 15,0 0 8-15,0 0-1 0,6 7-9 0,-6-7-6 16,0 0-30-16,29-7-22 0,-13 7-16 16,1-3-18-16,5 1-18 0,-5-1-43 15,0 2-71-15,7-3-81 0,-7 3-76 0,4 1-87 16,1-2-86-16,-5-3-68 0,-1 3-163 15,-3-3-31-15,1 0 69 0,-3 0-202 0,-3-1-190 16</inkml:trace>
  <inkml:trace contextRef="#ctx0" brushRef="#br0" timeOffset="199515.19">9151 9872 2015 0,'0'0'53'0,"-6"-15"26"0,6 15 19 16,-6-12 11-16,6 12 15 0,-15-6 19 16,15 6 45-16,-18 0 14 0,18 0 9 0,-17 8 7 15,3 1-4-15,3 4 2 0,-5 4-9 16,3 2-16-16,1 1-15 0,2 3-17 0,-1-3-13 15,1 5-15-15,-2-1-8 0,3 1-12 16,1-1-11-16,2-1-17 0,0 1-43 16,0-5-73-16,6 1-95 0,-7-2-99 0,7-4-115 15,-4-1-150-15,4 0-143 0,0-2 42 16,0-11-389-16,4 15-459 0</inkml:trace>
  <inkml:trace contextRef="#ctx0" brushRef="#br0" timeOffset="199935.51">9631 9865 2875 0,'-23'-3'5'0,"10"1"15"0,13 2 17 16,-22 2 26-16,22-2 19 0,-21 5 11 15,6 0 28-15,5 0-6 0,-2 3 6 0,-1 0-3 16,-1 2 0-16,6 1 2 0,-5 2-2 16,3 0-2-16,4 0 0 0,-1 2-3 0,1-4-14 15,4 1 4-15,2-12-1 0,4 23-2 16,0-12-7-16,7-4-3 0,-1 0-6 0,5-4-1 15,3 1 0-15,-5-4-2 0,7 0 3 16,-3-2 0-16,1-2-8 0,-3-2-3 16,-1 1-5-16,-7-3-2 0,1 1-5 0,-8 7-10 15,6-11-5-15,-6 11-3 0,0 0-8 16,0 0-22-16,-14-16-38 0,14 16-66 0,-7-4-86 16,7 4-95-16,-8-4-103 0,8 4-113 15,0 0-179-15,0 0 30 0,0 0 78 0,0 0-352 16,0 0-392-16</inkml:trace>
  <inkml:trace contextRef="#ctx0" brushRef="#br0" timeOffset="200032.86">9818 9995 2403 0,'5'-9'-89'16,"-5"9"12"-16,8-8-40 0,-8 8-62 0,4-12-172 16,-4 6-190-16,0 6-44 0</inkml:trace>
  <inkml:trace contextRef="#ctx0" brushRef="#br0" timeOffset="200347.85">9982 9811 1722 0,'8'-17'131'0,"4"0"-6"16,1 4 9-16,1 0 12 0,-3 1 36 15,11-1 14-15,3 4-24 0,-4-3 2 0,-3 5-9 16,3 2-12-16,-4 4-8 0,3 1 7 15,-9 3 5-15,7 5 9 0,-5 2 7 16,-5 3 2-16,-2 7-1 0,-2 1 4 0,-4 4 0 16,-2 2-15-16,-6 1-3 0,4 0-7 15,-3 0 8-15,-3-3-6 0,6 2-16 0,-4-3-9 16,-1-5-14-16,5 0-5 0,0 0-15 16,0-3-9-16,0-2-42 0,4-1-45 0,-4-3-64 15,4-2-77-15,0-8-86 0,8 13-94 16,-4-10-90-16,-4-3-79 0,11 0-145 15,-11 0-19-15,14-4 82 0,-6-1-380 0,-8 5-431 16</inkml:trace>
  <inkml:trace contextRef="#ctx0" brushRef="#br0" timeOffset="200648.7">10492 9766 2762 0,'0'-20'-13'0,"0"20"10"0,0-12 10 15,0 12 18-15,0 0 25 0,4-16 26 16,-4 16 16-16,8-10-8 0,-3 5 8 16,-5 5 5-16,16-8 21 0,-16 8 9 0,10-5 19 15,-10 5 16-15,0 0 9 0,23 3 11 16,-23-3 3-16,13 9 2 0,-5-2-1 0,-2 1-1 16,2 1-3-16,-4 1-17 0,1 3 1 15,-3 1-3-15,0 0-7 0,2 3-10 16,-4-1-14-16,-6 3-5 0,4-3-20 0,0 3-10 15,-1-2-9-15,-5 2-6 0,4-1-22 16,-2-2-53-16,2 1-53 0,-3 0-72 0,3-4-81 16,-2 1-86-16,-2 0-98 0,4-4-87 15,0 2-240-15,-3-3 42 0,5 0 58 16,-2-1-447-16,0-2-529 0</inkml:trace>
  <inkml:trace contextRef="#ctx0" brushRef="#br0" timeOffset="200831.76">10463 10020 2908 0,'-6'-8'53'0,"6"8"29"0,-8-14 38 0,8 14 8 16,-4-12 21-16,4 12 20 0,12-13 25 16,-6 6 11-16,5-1-2 0,7-1-10 15,-3 2-17-15,3-1-15 0,7 1-19 0,-4-1-7 16,5 0-16-16,-5 2-12 0,0 1-13 16,1-1-33-16,-3 2-78 0,-2 0-89 0,1 1-91 15,-5 0-109-15,3 1-94 0,-6 1-214 16,1 1-11-16,-11 0 84 0,0 0-341 15,21 3-365-15</inkml:trace>
  <inkml:trace contextRef="#ctx0" brushRef="#br0" timeOffset="201166.82">11166 9851 2281 0,'0'0'-2'0,"-9"-17"41"16,9 17 16-16,0 0 15 0,0 0 22 0,0 0 30 16,-8-8 49-16,8 8 19 0,0 0 10 15,0 0 1-15,0 0 20 0,0 0 11 16,0 0-2-16,37-5-7 0,-24 5-5 0,9-2-7 15,-1-2-5-15,0 0-23 0,4 2-19 16,-3-1-15-16,1-1-17 0,-2 3-27 0,1-3-54 16,-5 1-67-16,-1 1-76 0,1-1-70 15,-3 1-81-15,-7 1-74 0,1-2-59 16,-8 3-64-16,10-6-100 0,-10 6-47 0,4-6 34 16,-4 6-270-16,0 0-308 0</inkml:trace>
  <inkml:trace contextRef="#ctx0" brushRef="#br0" timeOffset="201364.86">11397 9687 2329 0,'0'0'41'0,"-12"-8"25"0,12 8 9 16,0 0 14-16,-9-8 16 0,9 8 22 0,0 0 14 16,0 0 14-16,0 0 28 0,0 0 24 15,0 0 10-15,-16 19 2 0,16-19-5 0,-2 19-1 16,2-5-9-16,-4 2-18 0,4-1-16 16,-4 4-13-16,1 0-13 0,-1 0-15 15,0 2-13-15,0-1-7 0,2 1-13 0,-2-1-24 16,0-2-46-16,0 1-71 0,4-1-81 15,-4-4-89-15,4 2-85 0,0-3-94 0,0 0-140 16,4-1-103-16,0-3 33 0,-4-9-394 16,8 15-475-16</inkml:trace>
  <inkml:trace contextRef="#ctx0" brushRef="#br0" timeOffset="201670.93">11949 9773 2973 0,'0'-10'69'0,"0"10"43"16,-4-16-19-16,4 16 19 0,0 0 19 16,-5-10 16-16,5 10 12 0,0 0 3 15,-16-3-6-15,16 3-7 0,0 0-10 0,0 0-9 16,-21 16-6-16,21-16-5 0,-8 14-3 16,6-6-7-16,2-8-4 0,0 15-1 0,0-15-8 15,6 17-2-15,5-10 4 0,-1-1 0 16,6 0 4-16,-3-3 19 0,3 1 1 0,1-2 2 15,-3 0-5-15,-14-2 5 0,21-2-13 16,-9-1-6-16,-12 3-17 0,13-8-4 0,-13 8-7 16,4-12-8-16,-4 12-21 0,0 0-8 15,0 0-32-15,-13-17-60 0,13 17-67 0,-12-6-85 16,12 6-90-16,-14 0-82 0,14 0-86 16,0 0-175-16,0 0-74 0,0 0 53 15,0 0-507-15,0 0-630 0</inkml:trace>
  <inkml:trace contextRef="#ctx0" brushRef="#br0" timeOffset="201788.22">12190 9775 3170 0,'7'-8'-86'15,"-7"8"9"-15,0 0 7 0,4-9 5 16,-4 9-17-16,0 0-36 0,8-9-55 0,-8 9-141 16,6-6-136-16,-6 6-140 0,0 0-91 15</inkml:trace>
  <inkml:trace contextRef="#ctx0" brushRef="#br0" timeOffset="202124.29">12358 9633 1871 0,'0'0'145'0,"8"-17"-10"0,-4 8 0 0,4 2 6 16,1-1 19-16,7 0-16 0,-3 0 25 16,3 1-2-16,1 0-10 0,-3 2-14 15,-3 2-8-15,3 3-5 0,-14 0-3 0,25 3 8 16,-11 1 15-16,-6-1 7 0,-1 3 6 15,-7-6-3-15,10 13-8 0,-8-4-10 0,-2-9-10 16,2 19-14-16,-2-10-10 0,0-9-6 16,0 21-8-16,0-9-7 0,0 1 2 15,4 0-7-15,0 0-5 0,-1 0-13 0,1 0 0 16,0 5-2-16,-2-5 3 0,2 1 9 16,-4-2 6-16,4 2-5 0,-8 1 5 0,0 2 7 15,-6-2-5-15,-3 1-4 0,-6 1-4 16,1 0-11-16,1 0-3 0,-9-2-6 0,7 0-7 15,-2 0-14-15,3-3-61 0,1-2-82 16,1-1-96-16,7-1-99 0,-3 0-91 0,8-5-103 16,-2 1-224-16,6-4 13 0,0 0 95 15,0 0-493-15,0 0-577 0</inkml:trace>
  <inkml:trace contextRef="#ctx0" brushRef="#br0" timeOffset="202351.36">12845 9607 2946 0,'9'-11'1'0,"-1"4"19"0,-2 2-2 16,-6 5-1-16,0 0 46 0,0 0 46 0,0 0 8 16,15 15 37-16,-15-15 31 0,0 23 13 15,4-8 13-15,-4 3 2 0,0 3 4 16,4-1-3-16,-2 1 8 0,0-1-17 0,-2-1-11 16,2-2-20-16,-2-1-16 0,-2-1-11 15,2 2-13-15,-4-4-13 0,0 2-48 0,0-4-78 16,-3 1-104-16,1-3-113 0,-6 0-126 15,1-5-120-15,1-1-242 0,-2-2 35 0,12-1 78 16,-17-5-416-16,5-1-487 0</inkml:trace>
  <inkml:trace contextRef="#ctx0" brushRef="#br0" timeOffset="202502.27">12746 9647 2989 0,'4'-7'31'0,"7"-1"11"0,1 0 24 15,1 1 24-15,5-1-6 0,7-2 11 0,0 1 0 16,4-2-7-16,0 1-10 0,0 2-5 15,2-5-8-15,-1 5-9 0,-5 2-56 0,4-1-80 16,-8 3-124-16,-3 1-150 0,-3 3-199 16,-1 0 35-16,-1 3 79 0,-1 3-141 15,-2 0-80-15</inkml:trace>
  <inkml:trace contextRef="#ctx0" brushRef="#br0" timeOffset="202695.92">13443 9834 1978 0,'18'-8'255'16,"-18"8"-20"-16,15-7-4 0,-5 1 10 15,4 0 9-15,1 1-1 0,6-3-16 0,-3 3-23 16,1-1-21-16,-1 0-20 0,3 2-20 16,-4 0-65-16,1 2-86 0,-3-1-89 15,-1 2-111-15,1 1-108 0,-5 0-186 0,2 0-75 16,-12 0 43-16,17 0-245 0,-13 1-263 15</inkml:trace>
  <inkml:trace contextRef="#ctx0" brushRef="#br0" timeOffset="202919.95">13730 9679 2296 0,'-8'-9'78'0,"8"9"12"16,-9-13 10-16,9 13 11 0,-8-8 2 16,8 8 10-16,0 0 21 0,0 0 61 15,0 0 30-15,0 0 6 0,0 0-12 0,-21 24-10 16,17-10 0-16,-4 3-3 0,-2 3-9 0,3 3-17 15,1 2-10-15,-6 0-24 0,4-1-7 16,-1 0-12-16,-3 3-14 0,4-5-21 16,-1 3-21-16,1-4-56 0,2-3-67 0,-2 2-73 15,4-5-83-15,-3 1-92 0,3-4-115 16,-2-1-186-16,-2-1-69 0,1-3 50 16,3-1-430-16,4-6-514 0</inkml:trace>
  <inkml:trace contextRef="#ctx0" brushRef="#br0" timeOffset="203701.02">14358 9761 2761 0,'0'0'-54'0,"-4"-12"25"16,4 12 20-16,0 0 27 0,-21-8 30 15,21 8 33-15,-21 0 20 0,21 0 40 0,-28 5 4 16,9-1 16-16,4 4-1 0,-5 5 6 16,-1-3-2-16,1 5-11 0,3 0-5 0,5 1-4 15,-1-1-12-15,5-1-9 0,2-3-8 16,4 2-6-16,0-3-10 0,2-10-4 15,10 21-7-15,-2-12-8 0,3-2-7 0,-1-1-4 16,6 1-6-16,-7-5-5 0,5 0-6 16,-14-2-8-16,21-2-3 0,-21 2-3 15,16-6-3-15,-16 6 1 0,11-9-10 0,-11 9-3 16,4-14-7-16,-4 14-28 0,2-11-45 16,-2 11-69-16,4-10-73 0,-4 10-74 0,8-9-90 15,-2 4-77-15,5 2-177 0,1 0-7 16,1 0 81-16,9-2-294 0,-3 3-322 0</inkml:trace>
  <inkml:trace contextRef="#ctx0" brushRef="#br0" timeOffset="203829.04">14637 9811 2267 0,'12'-5'130'0,"-1"-2"63"0,-3 1 2 15,-8 6 35-15,4-10 4 0,-4 10-2 0,0 0-7 16,0 0-13-16,-4-17-18 0,4 17-20 16,0 0-19-16,0 0-22 0,0 0-74 0,-8-16-77 15,8 16-95-15,0 0-111 0,0 0-119 16,0 0-249-16,0 0 1 0,0 0 70 0,0 0-238 15,0 0-249-15</inkml:trace>
  <inkml:trace contextRef="#ctx0" brushRef="#br0" timeOffset="204073.11">14922 9628 2109 0,'6'-8'107'0,"-2"-1"37"15,-4 9 13-15,6-9-7 0,-6 9 30 16,0 0 16-16,5-10 8 0,-5 10 1 0,0 0 20 15,0 0 16-15,0 0 18 0,0 0-15 16,0 0-12-16,-17 41-17 0,9-25-39 16,0 2-11-16,-5 3-19 0,5 0-6 0,-5 4-16 15,3-1-10-15,0-2-18 0,0 0-6 16,-1 2-19-16,1-3-43 0,4-3-52 0,-1-2-66 16,3 0-77-16,0-5-66 0,-4 1-71 15,8-4-89-15,-2 0-137 0,2-8-131 16,0 12 38-16,0-12-395 0,10 3-493 0</inkml:trace>
  <inkml:trace contextRef="#ctx0" brushRef="#br0" timeOffset="204318.2">15263 9649 2928 0,'-4'-16'43'15,"0"8"11"-15,4 8 10 0,-13-10 20 0,13 10 2 16,-18-3 16-16,18 3 21 0,0 0 26 15,-25 15 13-15,17-7 3 0,5 6 5 0,3 0 2 16,0 2 1-16,3 3 1 0,5 6 0 16,0-2-7-16,-2 0-13 0,1 1-13 15,-1-4-10-15,-2 1-11 0,-4 0-12 0,-4-2-11 16,0 1-9-16,-5-1-11 0,1-4-56 16,-6-1-79-16,7-1-122 0,-5-6-127 15,2-3-143-15,1-4-269 0,9 0 48 0,-12-8 83 16,12 8-417-16,-4-16-480 0</inkml:trace>
  <inkml:trace contextRef="#ctx0" brushRef="#br0" timeOffset="204504.06">15298 9579 3064 0,'6'-12'115'0,"-6"12"-7"0,6-5-6 0,-6 5 22 16,11-6 36-16,-11 6 22 0,18-7 3 15,-7 6-10-15,5-4-18 0,-1 1-12 16,5 0-17-16,-1 0-13 0,2 2 9 0,1-1-34 15,-3 0-64-15,2 1-71 0,1 1-97 16,-7 1-108-16,3 1-107 0,-5 1-214 16,1 1-25-16,-5 2 40 0,1 3-289 0,-2-1-329 15</inkml:trace>
  <inkml:trace contextRef="#ctx0" brushRef="#br0" timeOffset="204761.95">15788 9728 2441 0,'0'0'56'16,"0"0"3"-16,0 0 5 0,0 0 21 15,0 0 28-15,18-5 27 0,-18 5-9 0,23-3 8 16,-9 0-6-16,5 1-6 0,2-2-11 15,-1 1-12-15,1-1-11 0,0 2-10 0,-1 0-9 16,-1-2-32-16,-2 4-59 0,-3-3-67 16,0 2-77-16,-1 1-84 0,-5-4-65 0,-8 4-160 15,13-2-56-15,-13 2 48 0,0 0-104 16,0 0-81-16</inkml:trace>
  <inkml:trace contextRef="#ctx0" brushRef="#br0" timeOffset="204971">16048 9620 1772 0,'0'0'86'0,"-6"-15"23"0,6 15 31 0,-4-9 32 16,4 9-8-16,0 0 22 0,-4-12 29 16,4 12-9-16,0 0-13 0,0 0-2 0,0 0 5 15,0 0 15-15,0 0-2 0,-23 21-3 16,15-8-10-16,1 2-16 0,-1 5-14 16,-2 0-16-16,-1 2-15 0,3 0-13 0,-2 0-10 15,2 0-11-15,3-2-32 0,3 0-68 16,-4-2-81-16,6-3-88 0,0 0-94 0,4 0-107 15,0-6-169-15,1-1-97 0,7 0 34 16,-2-4-363-16,1 0-443 0</inkml:trace>
  <inkml:trace contextRef="#ctx0" brushRef="#br0" timeOffset="205247.98">16459 9564 2864 0,'4'-15'49'0,"-4"5"23"16,0 10 21-16,0 0-8 0,-8-18 26 0,8 18 33 15,-12-3 12-15,12 3 27 0,0 0-3 16,-25 11-2-16,17-5-6 0,8-6-8 0,-11 18-2 16,7-9-7-16,2 3-6 0,2-12-4 15,2 18-5-15,4-8-9 0,3-1 2 0,5-3-11 16,-1-1 1-16,3-2-5 0,-1 0-18 16,1-1 6-16,-2-2 6 0,1 0-7 15,-15 0-9-15,23-6-10 0,-13 4-8 0,-2-4-7 16,-8 6-11-16,9-11-6 0,-9 11-27 15,6-9-47-15,-6 9-66 0,-2-9-74 16,2 9-83-16,0 0-74 0,0 0-78 0,0 0-61 16,0 0-200-16,0 0-23 0,0 0 51 15,0 0-421-15,0 0-522 0</inkml:trace>
  <inkml:trace contextRef="#ctx0" brushRef="#br0" timeOffset="205360.03">16629 9607 2967 0,'0'0'20'0,"10"-8"20"0,-10 8 13 16,0 0 15-16,0 0-8 0,0 0-7 0,6-12-4 15,-6 12-22-15,0 0-68 0,0 0-89 16,8-4-111-16,-8 4-227 0,11-2-36 16,-11 2-161-16,16 0-159 0</inkml:trace>
  <inkml:trace contextRef="#ctx0" brushRef="#br0" timeOffset="205671.67">16831 9531 2063 0,'0'0'128'0,"0"-13"15"16,0 13-8-16,0 0 2 0,0-13 1 0,0 13 16 15,0 0-12-15,0 0 3 0,0 0-2 16,0 0 7-16,0 0-6 0,0 0-1 16,0 0-9-16,-18 29-7 0,18-18-3 0,0 1-13 15,2 1-8-15,4-2-9 0,2 0-8 16,4 0-4-16,-1-2-10 0,3 1-5 0,1-5-5 16,-3 0-8-16,1-4-1 0,1-1 0 15,-6 0 5-15,-8 0 12 0,21-6 16 0,-11 1 8 16,-4-1 6-16,-6 6 3 0,7-17-4 15,-7 7-23-15,0 10-8 0,-2-18-7 16,2 18-8-16,-7-17-6 0,7 17-4 0,-8-14-3 16,8 14-13-16,-10-7-52 0,4 5-57 15,6 2-84-15,0 0-69 0,-13 3-86 0,13-3-85 16,0 0-167-16,-10 11-103 0,10-11 81 16,0 0-403-16,4 12-473 0</inkml:trace>
  <inkml:trace contextRef="#ctx0" brushRef="#br0" timeOffset="206038.75">17170 9477 2664 0,'8'-7'29'16,"-2"0"40"-16,-6 7 20 0,7-10 17 16,-7 10 19-16,10-7-4 0,-10 7 8 0,0 0 4 15,8-6-1-15,-8 6 18 0,0 0 13 16,0 0 2-16,0 0-1 0,8 20-6 15,-8-20-6-15,3 18-14 0,-1-6-15 0,2 1-5 16,0-2-13-16,2 1-10 0,2-1-8 16,1 0-7-16,3 0-9 0,-2-3-7 0,1-2-5 15,1 0-5-15,-4-2-3 0,3-1-5 16,-11-3-6-16,20 0 0 0,-20 0 6 16,17-5 38-16,-17 5 14 0,18-10-4 0,-13 8 10 15,-5 2 6-15,12-8 10 0,-12 8-7 16,10-7-8-16,-10 7-10 0,0 0-12 15,11-2-10-15,-11 2-5 0,0 0-2 0,2 13-8 16,-2-13-3-16,-2 19-2 0,-2-6-7 0,1 1-2 16,-3 0-7-16,2 3-43 0,-2 1-67 15,2-1-64-15,-2 2-77 0,3 0-85 0,-3-4-76 16,-2 2-82-16,2-1-130 0,-2-2-146 16,3 1 40-16,-3-5-565 0,2 2-718 0</inkml:trace>
  <inkml:trace contextRef="#ctx0" brushRef="#br0" timeOffset="206349.22">17563 9774 3707 0,'0'0'42'15,"0"0"6"-15,2-20 2 0,-2 20 44 16,18-4 40-16,-5 1 27 0,3 1 8 0,3-4-6 16,-1 3-11-16,-1-2 2 0,3 0-14 15,-1 2-17-15,0-2-13 0,-3 4-33 16,-1-3-67-16,1 0-79 0,-5 3-97 0,3-2-106 15,-2 3-96-15,-5-1-100 0,-7 1-178 16,16-2 63-16,-16 2-357 0,8-2-418 0</inkml:trace>
  <inkml:trace contextRef="#ctx0" brushRef="#br0" timeOffset="206544.24">17815 9653 2764 0,'-7'-7'38'0,"7"7"33"16,-10-11 31-16,10 11 5 0,-8-7 12 0,8 7 16 15,0 0 6-15,0 0 7 0,-13-4 10 16,13 4 11-16,0 0-1 0,-18 17-10 0,10-6-11 15,3 3-10-15,-5 1-12 0,2 2-14 16,-2 5-8-16,3 1-9 0,-1 0-22 0,2 0-63 16,2-2-76-16,4-1-69 0,-2 0-66 15,4-1-63-15,4-2-60 0,-4-6-69 16,6 0-130-16,0 0-49 0,1-3 68 0,1-2-204 16,0-3-203-16</inkml:trace>
  <inkml:trace contextRef="#ctx0" brushRef="#br0" timeOffset="206791.74">17978 9834 1975 0,'14'-20'17'0,"-3"3"26"0,-3 1 22 16,-2 4 49-16,2 1 35 0,-6 2 33 0,-2 9-11 16,7-16 21-16,-7 16-11 0,2-12-8 15,-2 12-7-15,0 0-2 0,0 0 1 0,0 0-2 16,-11-10 4-16,11 10-1 0,0 0-2 16,0 0 1-16,0 0 16 0,0 0-6 15,-14 28-14-15,14-28 7 0,0 0-6 0,18 22-22 16,-9-14-3-16,5-4-8 0,-5 0 1 15,5-1-2-15,0 0-9 0,-14-3-1 0,17 3-5 16,-17-3-9-16,17-3-10 0,-17 3-11 16,0 0-10-16,8-8-8 0,-8 8-35 0,0 0-58 15,0 0-74-15,0 0-80 0,0 0-89 16,0 0-79-16,0 0-76 0,-29-3-57 0,29 3-180 16,0 0-20-16,0 0 49 0,0 0-410 15,0 0-518-15</inkml:trace>
  <inkml:trace contextRef="#ctx0" brushRef="#br0" timeOffset="206909.43">18158 9773 3091 0,'10'-7'46'16,"-10"7"23"-16,0 0 30 0,10-10-4 16,-10 10 5-16,0 0-7 0,6-7-13 15,-6 7-6-15,0 0-50 0,7-4-68 0,-7 4-83 16,0 0-100-16,0 0-149 0,14 4-163 16,-14-4 31-16,13 4-155 0,-5-3-160 0</inkml:trace>
  <inkml:trace contextRef="#ctx0" brushRef="#br0" timeOffset="207191.56">18370 9749 2036 0,'7'-12'96'16,"-7"12"6"-16,6-11 18 0,-6 11 35 0,0 0 3 15,6-11-2-15,-6 11-33 0,0 0 23 16,12-4 15-16,-12 4 7 0,0 0-1 0,19 12-2 16,-11-7 3-16,-1 3 2 0,-7-8 6 15,14 14 3-15,-6-6-5 0,1 0-4 16,1-1-4-16,0 0-4 0,0-1 14 0,1 0-8 15,-1-4-7-15,0 1-5 0,-10-3-5 16,21 4-9-16,-21-4-3 0,19-2-7 0,-19 2-15 16,16-6-13-16,-16 6-9 0,11-10-11 15,-11 10-8-15,2-12-9 0,-2 12-7 0,0-17-16 16,0 17-44-16,-2-13-57 0,2 13-68 16,-5-11-74-16,5 11-71 0,-6-9-69 15,6 9-73-15,-4-6-62 0,4 6-202 0,-4-7-12 16,4 7 56-16,0 0-429 0,0 0-532 15</inkml:trace>
  <inkml:trace contextRef="#ctx0" brushRef="#br0" timeOffset="207408.52">18755 9565 3128 0,'4'-8'48'0,"-4"8"23"0,8-12 8 16,-8 12 62-16,6-8 22 0,-6 8 20 0,0 0 34 15,0 0 12-15,0 0 10 0,0 0-15 16,21 16 1-16,-15-4 2 0,-4 2-8 15,0 4-11-15,0 1-20 0,-2 0-14 0,0 3-19 16,-2 0-15-16,-2 1-13 0,0 1-8 16,-2-3-35-16,0 4-61 0,2-5-68 0,-3-1-83 15,1 0-106-15,2-4-97 0,-4 2-103 16,2-5-156-16,3-1-123 0,-1-2 48 16,2-1-516-16,2-8-645 0</inkml:trace>
  <inkml:trace contextRef="#ctx0" brushRef="#br0" timeOffset="207974.8">18959 9323 3054 0,'0'-15'-119'0,"2"2"50"0,2 2 35 15,-3 0 44-15,-1 11 34 0,12-18 43 16,-2 11 16-16,-1 4 31 0,3-1 13 0,-12 4 30 15,31 4 19-15,-13 1 25 0,1 10 18 16,4 6 27-16,4 17-14 0,-3 9-3 0,-7 4 0 16,-3 5 0-16,-7 6-3 0,-3 2-4 15,-10 0-12-15,-5-1-19 0,-5-2-12 16,-3-4-21-16,-10-4-17 0,-2-2-11 0,-2-5-17 16,-2-3-14-16,-2-3-18 0,0-6-50 15,-3-5-86-15,7-7-92 0,0-9-124 0,2 0-111 16,0-6-120-16,0-5-139 0,6-1-180 15,-1-2 91-15,1-2 76 0,2-3-541 16,5 1-639-16</inkml:trace>
  <inkml:trace contextRef="#ctx0" brushRef="#br0" timeOffset="-211242.61">5044 10541 1515 0,'0'0'395'0,"0"0"-135"15,0 0-61-15,-34-6-32 0,34 6-13 16,-28 0-5-16,15-2 47 0,13 2-11 0,-21 0 10 16,21 0 4-16,-18-1-9 0,18 1-17 15,0 0-14-15,-6-8-8 0,6 8-23 0,0 0-11 16,37-28-11-16,-16 12-8 0,8-2-10 15,4 2-10-15,12-7-7 0,7 1-5 16,1 1-33-16,-1 2-84 0,2 3-94 0,-11 4-108 16,-4 6-105-16,-12-2-137 0,-6 6-111 15,-9 4 31-15,-6 2-306 0,-6-4-363 16</inkml:trace>
  <inkml:trace contextRef="#ctx0" brushRef="#br0" timeOffset="-211079.57">5176 10639 2409 0,'-27'22'95'0,"6"-4"24"16,5-5 5-16,3-3-11 0,3 2-8 0,0-5 7 15,4-1 31-15,6-6 39 0,0 0 8 16,0 0-2-16,0 0-15 0,0 0-17 0,28 5-17 16,-28-5-23-16,40-16-13 0,-16 6-20 15,3 0-89-15,6-1-104 0,0-3-133 0,-4 3-137 16,4 2-213-16,-6-1 19 0,-2 3 82 16,-4 3-240-16,-7 0-224 0</inkml:trace>
  <inkml:trace contextRef="#ctx0" brushRef="#br0" timeOffset="-187807.06">19724 5788 944 0,'0'-16'116'0,"0"16"-53"0,0 0 6 15,0 0-3-15,-4-16 2 0,4 16 3 0,0 0 2 16,-7-13 4-16,7 13 10 0,-4-9 8 16,4 9 4-16,0 0 0 0,-6-14 4 15,6 14 0-15,0 0 6 0,-4-13 2 0,4 13 8 16,0 0 3-16,-8-10-1 0,8 10-6 15,0 0-10-15,-7-11-1 0,7 11-7 0,-6-10-5 16,6 10-3-16,-14-8-5 0,6 3 3 16,-1-2 2-16,-3 1 0 0,-2 0 0 15,-1 3 3-15,-4-3-2 0,-1 0 4 0,-1 2 0 16,0-1 3-16,-3 1 0 0,-1 2 3 16,2-2-2-16,0 2-1 0,-3-1-2 0,1 1-4 15,2 0 13-15,0 1-11 0,-1 1-1 16,1 0-4-16,2 0-9 0,-2 1-7 15,-1 5-1-15,-1-2-7 0,-2 3-2 0,2 6-2 16,-4 2-11-16,0 3 5 0,2 3 5 16,-1 3 0-16,-3 10 4 0,2 1 2 0,4 3 2 15,2 2-6-15,6-1-4 0,1-5 5 16,6 3-6-16,-1-2 1 0,3 1-2 16,2 0-1-16,4-4 3 0,2-1 6 0,2-1-5 15,2 1 3-15,6 1 1 0,3-3 1 0,5-2-1 16,5-1 3-16,2-3 1 0,18 4 1 15,1-6 0-15,5-6 3 0,5-2 1 0,6-6 4 16,-4-3 1-16,-7-4 0 0,17-5-4 16,-2-2-2-16,-2-3-3 0,-6-3-2 15,0-3-6-15,-4-1-2 0,-5-5-3 0,-3-5 0 16,-3-1-5-16,-4-3 3 0,-8-2-4 16,-6 2 2-16,-7 1-18 0,-3 1-32 15,-5-4 0-15,-2 6 0 0,-2-3 0 0,-4 0 0 16,-6-1 0-16,-2-3 0 0,-1 1 0 0,-7 4 0 15,-3-1 0-15,-12-8 0 0,-6 6 0 16,-4 0 0-16,-3 4 0 0,-3 4 0 0,1 1 0 16,7 5 0-16,10 6 0 0,4 1 0 15,1 0 0-15,7 3 0 0,3 5-4 16,3-2-259-16,3 3-49 0,8 2-59 0,0 0-66 16,0 0-89-16,0 0-71 0,10 24-224 15,1-13 76-15,-1 2 82 0,3 2-511 0,-1 0-640 16</inkml:trace>
  <inkml:trace contextRef="#ctx0" brushRef="#br0" timeOffset="-186627.66">21513 5767 2946 0,'0'0'-160'0,"0"-13"39"0,0 13 30 15,4-13 35-15,-4 13 29 0,0-15 23 16,0 15 21-16,0-17 22 0,0 17 17 0,-4-17 18 15,2 7 14-15,-4 0 15 0,6 10 4 16,-8-18 10-16,3 6-18 0,-3 5 7 16,-2-2 3-16,0 1 0 0,-3 0-1 0,-5 3-2 15,1-2-1-15,-6 2 2 0,0 3 2 16,-3-3 3-16,-1 5 18 0,-2 0 0 0,0 2 1 16,-4 3-4-16,2 2-3 0,-4 1-1 15,0 6-3-15,-11 8 3 0,1 7 4 0,5 2-7 16,-3 4-2-16,8 1-4 0,-2 2 7 15,4 3-7-15,6 1 0 0,6 1 1 16,3-7-1-16,7-2-10 0,5-4-1 0,4-1-6 16,2-1-3-16,6 2-6 0,2-5-3 15,7 5-7-15,4-5-15 0,3 1-1 16,3-5-2-16,8 0 0 0,-2-4 1 0,6-2 3 16,1-3 6-16,5-2 5 0,2-4 3 15,3-6 2-15,3 0 1 0,14-2-1 0,-1-7-2 16,0-1-3-16,-6-3 0 0,-3-4-1 0,-5-1 0 15,-5-5 2-15,-5-4-43 0,-11 4-33 16,-5 0 0-16,-3-2 0 0,-4-1 0 0,-7 2 0 16,-2-2 0-16,-4 0 0 0,-4 2 0 15,-4-2 0-15,-4 0 0 0,-5-4 0 16,-7 3 0-16,-11-6 0 0,2 5 0 0,0 6 0 16,2 2 0-16,-2 0 0 0,-2 1 0 15,2 2 0-15,6 6 0 0,-1-2 0 16,3 0 0-16,4 4 0 0,1-1 0 0,2 2-5 15,1 2-296-15,1-1-62 0,4 3-48 16,1-1-48-16,7 5-40 0,-10-6-37 0,10 6-182 16,0 0-22-16,0 0 57 0,0 0-499 15,0 0-648-15</inkml:trace>
  <inkml:trace contextRef="#ctx0" brushRef="#br0" timeOffset="-185537.82">22298 5391 2937 0,'-4'-9'-186'0,"4"9"50"0,0 0 33 16,0 0 37-16,0 0 36 0,-6-12 34 15,6 12 26-15,0 0 22 0,0 0 16 0,0 0 10 16,0 0 7-16,-8-7 1 0,8 7 22 15,0 0-12-15,0 0 2 0,0 0 4 0,0 0 4 16,0 0-8-16,-23 23 5 0,17-14 7 16,-5 6 4-16,-1 0 4 0,0 6 0 15,1 2 0-15,-3 5 2 0,3 4 18 0,-1 0-3 16,-2 5-6-16,5 0-6 0,1-1-5 16,-2 2-7-16,2 0-4 0,5 0-5 0,1-1-6 15,0-3-5-15,6-1 2 0,-1 4-7 16,7-1 0-16,6-2-4 0,5 8 2 15,8-5 1-15,0-3-8 0,10-2-1 0,2-4-2 16,3-5-2-16,5 0-14 0,1-2 10 16,0-2-6-16,-5-5-4 0,-6-3 1 15,1-3-3-15,3 1 5 0,0-3 2 0,-3 1 4 16,3-4 0-16,-2 2-2 0,1-4-12 16,-1-1 3-16,4 0-1 0,-1-1 3 0,1-2-4 15,-1 0 0-15,1-3 0 0,-1 0 2 16,15-3-4-16,-13-2 0 0,6-6 1 0,-9 3 3 15,-6-1 2-15,-4 0 2 0,0-4 5 0,7-7-7 16,-7 1-1-16,-7 4 3 0,-1-4-3 16,-2 1-4-16,-2-4-3 0,1-1-6 15,-5-1-2-15,1-2-4 0,-5 1-19 0,-3-2-19 16,-4 5 0-16,-4-2 0 0,-2-1 0 16,-6 2 0-16,-6-5 0 0,-3 2 0 0,-9-8 0 15,-3 1 0-15,-6 6 0 0,-2-2 0 16,-3 5 0-16,-5-1 0 0,-2 3 0 15,-5 1 0-15,0 1 0 0,-5 1 0 0,-1 0 0 16,-4 4 0-16,-2 1 0 0,-4 1 0 16,0 2 0-16,4 1 0 0,4 3 0 0,12 3 0 15,3 2 0-15,6 1 0 0,2 3 0 16,6-1 0-16,-4 2 0 0,8 3-126 0,0 0-108 16,4 3-60-16,-1 2-71 0,1 1-48 15,4 5-50-15,-1 1-61 0,3 1-118 0,1 3-124 16,0-2 63-16,1 2-542 0,1-1-707 15</inkml:trace>
  <inkml:trace contextRef="#ctx0" brushRef="#br0" timeOffset="-178546.82">18959 6842 792 0,'0'0'135'0,"-10"-4"-19"0,10 4-7 16,0 0-26-16,0 0-5 0,0 0 2 16,0 0 3-16,0 0 2 0,0 0 3 0,-10-4 0 15,10 4 0-15,0 0 0 0,0 0 10 16,0 0 17-16,0 0 14 0,0 0 13 15,0 0 5-15,0 0 5 0,0 0-15 0,0 0 11 16,27 17 0-16,-27-17 17 0,18 4-6 16,-6-3-8-16,1 3-10 0,3-4-8 15,-3 4-9-15,3-2-1 0,1 0-9 0,1 2-4 16,3-1 0-16,0 1-1 0,1-2-5 16,3 2-2-16,4-1-3 0,2-3-4 0,4 2-4 15,-2 0-6-15,1 0-5 0,3-2-5 16,-2-2-2-16,2 2-6 0,-2-4-4 0,0 4-6 15,0-3-2-15,-2 0-5 0,0 0-4 16,-2 1-1-16,0-1-5 0,0 0 0 0,-4-2-3 16,0 1-3-16,0-2 1 0,-2 1 0 15,2 0-11-15,-2-2 8 0,1 0-1 0,-1 0 2 16,-6 0 1-16,5-2-7 0,-5 3 0 16,0-5 0-16,3 1-20 0,-3-1 1 15,0 0-2-15,-1-4 3 0,-1 1-3 0,-3 1 1 16,-1 0-1-16,-1-1-2 0,2 1-1 15,-5 0 0-15,1-2 2 0,-2 2 4 0,1 2-7 16,-1-3-1-16,0 3 2 0,-4-2-1 16,2 1-1-16,-3 1 1 0,1-2-2 15,0 2 0-15,-4-2-3 0,2 0 3 0,0-1-1 16,-2 2-2-16,2 1 1 0,-4-2 3 16,2 0-2-16,-2 1-3 0,0 1 5 0,0-2-3 15,2 2 3-15,-4 0-2 0,-1-1-1 16,-1 2 3-16,-4-3-4 0,0 2-1 0,-1-1 2 15,-5 2-4-15,-1-1 6 0,1 0-4 16,-3 2 6-16,-2-3-3 0,-3 3-5 0,-1-2 3 16,-2 3-2-16,0 1 1 0,-6 0-1 15,0 1 1-15,-6 1-2 0,-5 3 4 0,-5 1-4 16,-1 1 4-16,-2 0-5 0,-16 2 5 16,2 3-2-16,0 0 1 0,4 3-1 15,-2 0 0-15,6 2 2 0,-2 1-2 0,5 3 4 16,1 0 0-16,4 1 2 0,-3 2 3 15,5 3-1-15,0 2 0 0,3 2 4 0,0 1 5 16,5 0-6-16,1 5 0 0,4 2 0 16,2 0 3-16,8-2 1 0,6-4-2 0,3 3-5 15,4 0 4-15,3-3-2 0,3 1-2 16,4-3 6-16,4-1 0 0,4 3-3 16,7-1-48-16,1-2-78 0,11-1-95 0,0-1-86 15,6-2-94-15,12 6-99 0,9-4-229 16,1 1 65-16,1-1 74 0,4-4-370 0,2-3-432 15</inkml:trace>
  <inkml:trace contextRef="#ctx0" brushRef="#br0" timeOffset="-177393.08">21664 6388 2501 0,'0'0'-104'0,"0"0"7"0,-8-18 19 0,8 18 28 16,-11-12 22-16,1 5 23 0,-2 1 25 15,-1 0 7-15,-3-1 16 0,-3 1 7 0,-2 1 7 16,-8-1 7-16,-1 1 6 0,-4-1 1 16,-1 6 7-16,-2-1 22 0,-4-2 5 15,-1 6 4-15,-5-2-4 0,2 5 4 16,1-1 0-16,1 3-5 0,-17 3 1 0,6 1 4 16,0 3-6-16,1 2-6 0,3 2-16 15,3 0 3-15,1 5 0 0,1 4 4 0,5 2 6 16,5 3 15-16,6 2-2 0,5-3-4 15,9-4-4-15,5-2-2 0,8 1 1 16,6 1 1-16,12 2 0 0,9 8 3 0,10-4-4 16,9-4 3-16,5-3-4 0,5-5-8 0,10-3-1 15,6-5-3-15,9-4-4 0,1-4-4 16,7-5 4-16,0-2-9 0,-4-5 5 16,-1-2 0-16,-3-1 2 0,-5-5-24 0,-4-2 4 15,-6-2 4-15,-6-2 5 0,-6-2 2 16,-3-1-1-16,-9-3 15 0,-9 2 0 0,-7-1-14 15,-5 2-3-15,-6 2-5 0,-5-1-6 16,-4-1-5-16,-4 2-2 0,-2-1-9 16,-8-1-3-16,-7-4-2 0,0 5-8 0,-11-3-3 15,-10-5 0-15,-7 3-6 0,-3 3-3 16,-3 3-1-16,1 2-4 0,1 2 0 0,7 6-3 16,7 1-3-16,8 3 0 0,0 1-2 0,3 2-6 15,5-1-24-15,2 1-46 0,1 3-48 16,4 0-52-16,-1-1-61 0,13 2-58 15,-18 4-63-15,13-1-58 0,5-3-44 0,-8 8-108 16,8-8-140-16,0 0 36 0,6 13-452 16,-6-13-590-16</inkml:trace>
  <inkml:trace contextRef="#ctx0" brushRef="#br0" timeOffset="-176588.74">23617 6408 2851 0,'0'0'-166'16,"0"0"37"-16,0 0 15 0,-7-26 34 0,7 26 27 15,0 0 25-15,-8-15 22 0,8 15 17 16,-6-11 13-16,6 11 3 0,-11-12 10 0,3 4 11 16,-4 1 10-16,-3 1 6 0,-1-2 8 15,-3 3 12-15,-6-1 0 0,-3 0 10 0,-4-1 33 16,1 6-23-16,-4-1 5 0,-2 0-2 15,-2 2 13-15,-4 2-2 0,-1 1-2 16,-3 1-1-16,-13 5 0 0,-2 2 0 0,0 2 3 16,0 1 6-16,0 3 4 0,2 0-1 15,8 6-1-15,-1 2-1 0,7 2-3 0,5 1 18 16,8 3-9-16,8 2-4 0,8-5-7 16,3 2 4-16,6 0-3 0,6 0 3 15,8 0 1-15,4 4 2 0,15 8-3 0,8-6-6 16,6-2-9-16,3-7 0 0,7-4-6 15,3-5-3-15,4-4-1 0,6-5-13 0,0-3 5 16,4-5 3-16,4-2 0 0,0-5 3 16,0-3-2-16,-3-1-1 0,1-5 1 15,-4-4-1-15,-4-1-2 0,-3-3-1 0,-7-3 1 16,-7-1-5-16,-3-1-6 0,-13 2-6 16,-5 3-37-16,-7 1-38 0,-3 2 0 0,-6 1 0 15,-2-1 0-15,-6 0 0 0,-4 1 0 16,-8-2 0-16,-1 1 0 0,-9-3 0 0,-3 3 0 15,-4 0 0-15,-11-4 0 0,9 5 0 16,2 3 0-16,6 5 0 0,1 0 0 0,5 2 0 16,1 0-134-16,5 0-177 0,-1 5-79 15,3-1-52-15,1 3-56 0,10 2-44 16,-17 0-213-16,17 0-6 0,-10 7 74 0,10-7-562 16,0 0-709-16</inkml:trace>
  <inkml:trace contextRef="#ctx0" brushRef="#br0" timeOffset="-169416.46">2564 6568 859 0,'-29'3'57'0,"4"-2"24"0,3 1-16 16,5 0 10-16,1-2 11 0,5 0 18 0,11 0 4 15,-20 0 5-15,20 0 4 0,-13-4-3 16,13 4 1-16,0 0 10 0,0 0 11 0,31-28-1 16,0 15 3-16,17-4-2 0,5-2-8 15,3 0 0-15,4 2-6 0,-2-2-4 16,0 3-8-16,2 0-9 0,0-1-1 0,-2 1-10 15,2-1-3-15,2 0-2 0,-3-1-13 16,1-1-3-16,-6 3-9 0,-6-3-5 16,-7 5-5-16,-8 3-1 0,-6 1-8 0,-4 1-3 15,-1 3-5-15,-5-1-3 0,-5 1-3 16,-1 4-6-16,-11 2-1 0,12-2 1 0,-12 2-41 16,0 0-33-16,0 0-40 0,-17 23-45 15,3-12-49-15,-3 2-67 0,-3 1-56 16,1 1-186-16,0 0-51 0,1 0 75 0,-1 0-89 15,-1 0-63-15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6/27/2021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used to describe the characteristics of data in short it helps us in knowing our data better. </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a:t>
            </a:fld>
            <a:endParaRPr lang="en-US"/>
          </a:p>
        </p:txBody>
      </p:sp>
    </p:spTree>
    <p:extLst>
      <p:ext uri="{BB962C8B-B14F-4D97-AF65-F5344CB8AC3E}">
        <p14:creationId xmlns:p14="http://schemas.microsoft.com/office/powerpoint/2010/main" val="203793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used to describe the characteristics of data in short it helps us in knowing our data better. </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11</a:t>
            </a:fld>
            <a:endParaRPr lang="en-US"/>
          </a:p>
        </p:txBody>
      </p:sp>
    </p:spTree>
    <p:extLst>
      <p:ext uri="{BB962C8B-B14F-4D97-AF65-F5344CB8AC3E}">
        <p14:creationId xmlns:p14="http://schemas.microsoft.com/office/powerpoint/2010/main" val="238227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30</a:t>
            </a:fld>
            <a:endParaRPr lang="en-US"/>
          </a:p>
        </p:txBody>
      </p:sp>
    </p:spTree>
    <p:extLst>
      <p:ext uri="{BB962C8B-B14F-4D97-AF65-F5344CB8AC3E}">
        <p14:creationId xmlns:p14="http://schemas.microsoft.com/office/powerpoint/2010/main" val="308354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37</a:t>
            </a:fld>
            <a:endParaRPr lang="en-US"/>
          </a:p>
        </p:txBody>
      </p:sp>
    </p:spTree>
    <p:extLst>
      <p:ext uri="{BB962C8B-B14F-4D97-AF65-F5344CB8AC3E}">
        <p14:creationId xmlns:p14="http://schemas.microsoft.com/office/powerpoint/2010/main" val="288699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good practice to understand the data first and try to gather as many insights from it. EDA is all about making sense of data in hand, before getting them dirty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actually no shortcuts for data exploration. If you are in a state of mind, that machine learning can sail you away from every data storm, trust me, it won’t. After some point of time, you’ll realize that you are struggling at improving model’s accuracy. In such situation, only data exploration techniques will come to your rescue.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can confidently say this, because I’ve been through such situations, a lot. To top all of that Recruiters love EDA </a:t>
            </a:r>
            <a:r>
              <a:rPr lang="en-US" sz="1200" b="0" i="0" kern="1200" dirty="0">
                <a:solidFill>
                  <a:schemeClr val="tx1"/>
                </a:solidFill>
                <a:effectLst/>
                <a:latin typeface="+mn-lt"/>
                <a:ea typeface="+mn-ea"/>
                <a:cs typeface="+mn-cs"/>
                <a:sym typeface="Wingdings" panose="05000000000000000000" pitchFamily="2" charset="2"/>
              </a:rPr>
              <a:t></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44</a:t>
            </a:fld>
            <a:endParaRPr lang="en-US"/>
          </a:p>
        </p:txBody>
      </p:sp>
    </p:spTree>
    <p:extLst>
      <p:ext uri="{BB962C8B-B14F-4D97-AF65-F5344CB8AC3E}">
        <p14:creationId xmlns:p14="http://schemas.microsoft.com/office/powerpoint/2010/main" val="282610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rgbClr val="FF0000"/>
                </a:solidFill>
                <a:latin typeface="medium-content-serif-font"/>
              </a:rPr>
              <a:t>Mean</a:t>
            </a:r>
            <a:r>
              <a:rPr lang="en-IN" b="1" dirty="0">
                <a:latin typeface="medium-content-serif-font"/>
              </a:rPr>
              <a:t> : </a:t>
            </a:r>
            <a:r>
              <a:rPr lang="en-US" dirty="0"/>
              <a:t>It susceptible to outliers when unusual values are added it gets skewed i.e. deviates from the typical central value.</a:t>
            </a:r>
          </a:p>
          <a:p>
            <a:endParaRPr lang="en-US" dirty="0"/>
          </a:p>
          <a:p>
            <a:r>
              <a:rPr lang="en-US" dirty="0"/>
              <a:t>Median : better alternative to mean as it is less affected by outliers and skewness of the data.</a:t>
            </a:r>
          </a:p>
          <a:p>
            <a:endParaRPr lang="en-US" dirty="0"/>
          </a:p>
          <a:p>
            <a:r>
              <a:rPr lang="en-US" b="1" dirty="0"/>
              <a:t>Mode: </a:t>
            </a:r>
            <a:r>
              <a:rPr lang="en-US" dirty="0"/>
              <a:t>The mode is the most commonly occurring value in the dataset. The mode can, therefore sometimes consider the mode as being the most popular option.</a:t>
            </a:r>
            <a:endParaRPr lang="en-IN" dirty="0"/>
          </a:p>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46</a:t>
            </a:fld>
            <a:endParaRPr lang="en-US"/>
          </a:p>
        </p:txBody>
      </p:sp>
    </p:spTree>
    <p:extLst>
      <p:ext uri="{BB962C8B-B14F-4D97-AF65-F5344CB8AC3E}">
        <p14:creationId xmlns:p14="http://schemas.microsoft.com/office/powerpoint/2010/main" val="374395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48</a:t>
            </a:fld>
            <a:endParaRPr lang="en-US"/>
          </a:p>
        </p:txBody>
      </p:sp>
    </p:spTree>
    <p:extLst>
      <p:ext uri="{BB962C8B-B14F-4D97-AF65-F5344CB8AC3E}">
        <p14:creationId xmlns:p14="http://schemas.microsoft.com/office/powerpoint/2010/main" val="2400176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27-06-2021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27-06-2021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27-06-2021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27-06-2021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27-06-2021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27-06-2021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2672640350"/>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27-06-2021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27-06-2021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27-06-2021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27-06-2021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27-06-2021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27-06-2021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27-06-2021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27-06-2021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52.jpeg"/><Relationship Id="rId4" Type="http://schemas.openxmlformats.org/officeDocument/2006/relationships/image" Target="../media/image51.gif"/></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7.png"/><Relationship Id="rId1" Type="http://schemas.openxmlformats.org/officeDocument/2006/relationships/slideLayout" Target="../slideLayouts/slideLayout11.xml"/><Relationship Id="rId5" Type="http://schemas.openxmlformats.org/officeDocument/2006/relationships/image" Target="../media/image58.emf"/><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5.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7.jpeg"/><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customXml" Target="../ink/ink19.xml"/></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customXml" Target="../ink/ink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customXml" Target="../ink/ink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customXml" Target="../ink/ink28.xml"/><Relationship Id="rId18"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customXml" Target="../ink/ink25.xml"/><Relationship Id="rId12" Type="http://schemas.openxmlformats.org/officeDocument/2006/relationships/image" Target="../media/image81.png"/><Relationship Id="rId17" Type="http://schemas.openxmlformats.org/officeDocument/2006/relationships/customXml" Target="../ink/ink30.xml"/><Relationship Id="rId2" Type="http://schemas.openxmlformats.org/officeDocument/2006/relationships/image" Target="../media/image39.png"/><Relationship Id="rId16"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image" Target="../media/image78.png"/><Relationship Id="rId11" Type="http://schemas.openxmlformats.org/officeDocument/2006/relationships/customXml" Target="../ink/ink27.xml"/><Relationship Id="rId5" Type="http://schemas.openxmlformats.org/officeDocument/2006/relationships/customXml" Target="../ink/ink24.xml"/><Relationship Id="rId15" Type="http://schemas.openxmlformats.org/officeDocument/2006/relationships/customXml" Target="../ink/ink29.xml"/><Relationship Id="rId10" Type="http://schemas.openxmlformats.org/officeDocument/2006/relationships/image" Target="../media/image80.png"/><Relationship Id="rId4" Type="http://schemas.microsoft.com/office/2007/relationships/hdphoto" Target="../media/hdphoto1.wdp"/><Relationship Id="rId9" Type="http://schemas.openxmlformats.org/officeDocument/2006/relationships/customXml" Target="../ink/ink26.xml"/><Relationship Id="rId1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9.png"/><Relationship Id="rId1" Type="http://schemas.openxmlformats.org/officeDocument/2006/relationships/slideLayout" Target="../slideLayouts/slideLayout1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9.png"/><Relationship Id="rId1" Type="http://schemas.openxmlformats.org/officeDocument/2006/relationships/slideLayout" Target="../slideLayouts/slideLayout1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6.gif"/><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z-table.com/"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95.jpeg"/><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customXml" Target="../ink/ink3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customXml" Target="../ink/ink3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8.png"/><Relationship Id="rId7" Type="http://schemas.openxmlformats.org/officeDocument/2006/relationships/customXml" Target="../ink/ink34.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00.png"/><Relationship Id="rId5" Type="http://schemas.openxmlformats.org/officeDocument/2006/relationships/image" Target="../media/image3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customXml" Target="../ink/ink4.xml"/><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103.png"/><Relationship Id="rId5" Type="http://schemas.openxmlformats.org/officeDocument/2006/relationships/customXml" Target="../ink/ink35.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analyticsvidhya.com/wp-content/uploads/2015/02/Data_exploration_4.png" TargetMode="External"/><Relationship Id="rId2" Type="http://schemas.openxmlformats.org/officeDocument/2006/relationships/image" Target="../media/image104.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107.png"/><Relationship Id="rId1" Type="http://schemas.openxmlformats.org/officeDocument/2006/relationships/slideLayout" Target="../slideLayouts/slideLayout19.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07.png"/><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110.png"/><Relationship Id="rId1" Type="http://schemas.openxmlformats.org/officeDocument/2006/relationships/slideLayout" Target="../slideLayouts/slideLayout19.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112.png"/><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customXml" Target="../ink/ink5.xml"/><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customXml" Target="../ink/ink4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users.stat.ufl.edu/" TargetMode="External"/><Relationship Id="rId7" Type="http://schemas.openxmlformats.org/officeDocument/2006/relationships/hyperlink" Target="https://www.indiabix.com/data-interpretation" TargetMode="External"/><Relationship Id="rId2" Type="http://schemas.openxmlformats.org/officeDocument/2006/relationships/hyperlink" Target="https://www.superprof.co.uk/resources/academic/maths" TargetMode="External"/><Relationship Id="rId1" Type="http://schemas.openxmlformats.org/officeDocument/2006/relationships/slideLayout" Target="../slideLayouts/slideLayout1.xml"/><Relationship Id="rId6" Type="http://schemas.openxmlformats.org/officeDocument/2006/relationships/hyperlink" Target="https://www.ck12.org/book/CK-12-Advanced-Probability-and-Statistics-Concepts/" TargetMode="External"/><Relationship Id="rId5" Type="http://schemas.openxmlformats.org/officeDocument/2006/relationships/hyperlink" Target="https://courses.lumenlearning.com/introstats1/chapter/null-and-alternative-hypotheses/" TargetMode="External"/><Relationship Id="rId4" Type="http://schemas.openxmlformats.org/officeDocument/2006/relationships/hyperlink" Target="https://www.surveygizmo.com/resources" TargetMode="Externa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customXml" Target="../ink/ink8.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customXml" Target="../ink/ink9.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27-06-2021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1</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Data Science</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dirty="0">
                <a:solidFill>
                  <a:schemeClr val="lt1"/>
                </a:solidFill>
                <a:latin typeface="Proxima Nova"/>
              </a:rPr>
              <a:t>Pre exam session </a:t>
            </a: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10</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0.33 ● 0.10 ● 0.26</a:t>
            </a:r>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49" y="868498"/>
            <a:ext cx="8337415" cy="584775"/>
          </a:xfrm>
          <a:prstGeom prst="rect">
            <a:avLst/>
          </a:prstGeom>
          <a:noFill/>
        </p:spPr>
        <p:txBody>
          <a:bodyPr wrap="square">
            <a:spAutoFit/>
          </a:bodyPr>
          <a:lstStyle/>
          <a:p>
            <a:r>
              <a:rPr lang="en-US" sz="1600" b="1" dirty="0">
                <a:solidFill>
                  <a:srgbClr val="FF0000"/>
                </a:solidFill>
              </a:rPr>
              <a:t>Question - 3</a:t>
            </a:r>
            <a:r>
              <a:rPr lang="en-US" sz="1600" b="1" dirty="0"/>
              <a:t>: A hockey goaltender has a save percentage of 0.920. What would be the expected number of goals scored on this goaltender in a game where she faced 35 shots?</a:t>
            </a:r>
            <a:endParaRPr lang="en-IN" sz="1600" b="1" dirty="0"/>
          </a:p>
        </p:txBody>
      </p:sp>
      <p:sp>
        <p:nvSpPr>
          <p:cNvPr id="12" name="TextBox 11">
            <a:extLst>
              <a:ext uri="{FF2B5EF4-FFF2-40B4-BE49-F238E27FC236}">
                <a16:creationId xmlns:a16="http://schemas.microsoft.com/office/drawing/2014/main" id="{74F9AD6C-2872-45B2-8A11-AF3A2D09D2E5}"/>
              </a:ext>
            </a:extLst>
          </p:cNvPr>
          <p:cNvSpPr txBox="1"/>
          <p:nvPr/>
        </p:nvSpPr>
        <p:spPr>
          <a:xfrm>
            <a:off x="693420" y="1583106"/>
            <a:ext cx="4572000" cy="1077218"/>
          </a:xfrm>
          <a:prstGeom prst="rect">
            <a:avLst/>
          </a:prstGeom>
          <a:noFill/>
        </p:spPr>
        <p:txBody>
          <a:bodyPr wrap="square">
            <a:spAutoFit/>
          </a:bodyPr>
          <a:lstStyle/>
          <a:p>
            <a:pPr marL="285750" indent="-285750">
              <a:buFont typeface="Arial" panose="020B0604020202020204" pitchFamily="34" charset="0"/>
              <a:buChar char="•"/>
            </a:pPr>
            <a:r>
              <a:rPr lang="en-IN" sz="1600" dirty="0"/>
              <a:t>5.2</a:t>
            </a:r>
          </a:p>
          <a:p>
            <a:pPr marL="285750" indent="-285750">
              <a:buFont typeface="Arial" panose="020B0604020202020204" pitchFamily="34" charset="0"/>
              <a:buChar char="•"/>
            </a:pPr>
            <a:r>
              <a:rPr lang="en-IN" sz="1600" dirty="0"/>
              <a:t>2.8</a:t>
            </a:r>
          </a:p>
          <a:p>
            <a:pPr marL="285750" indent="-285750">
              <a:buFont typeface="Arial" panose="020B0604020202020204" pitchFamily="34" charset="0"/>
              <a:buChar char="•"/>
            </a:pPr>
            <a:r>
              <a:rPr lang="en-IN" sz="1600" dirty="0"/>
              <a:t>2</a:t>
            </a:r>
          </a:p>
          <a:p>
            <a:pPr marL="285750" indent="-285750">
              <a:buFont typeface="Arial" panose="020B0604020202020204" pitchFamily="34" charset="0"/>
              <a:buChar char="•"/>
            </a:pPr>
            <a:r>
              <a:rPr lang="en-IN" sz="1600" dirty="0"/>
              <a:t>2.5</a:t>
            </a:r>
          </a:p>
        </p:txBody>
      </p:sp>
      <p:sp>
        <p:nvSpPr>
          <p:cNvPr id="13" name="TextBox 12">
            <a:extLst>
              <a:ext uri="{FF2B5EF4-FFF2-40B4-BE49-F238E27FC236}">
                <a16:creationId xmlns:a16="http://schemas.microsoft.com/office/drawing/2014/main" id="{3AAA19A7-341D-49D3-A0B4-E1470E39BDFB}"/>
              </a:ext>
            </a:extLst>
          </p:cNvPr>
          <p:cNvSpPr txBox="1"/>
          <p:nvPr/>
        </p:nvSpPr>
        <p:spPr>
          <a:xfrm>
            <a:off x="400049" y="3022673"/>
            <a:ext cx="8448220" cy="338554"/>
          </a:xfrm>
          <a:prstGeom prst="rect">
            <a:avLst/>
          </a:prstGeom>
          <a:noFill/>
        </p:spPr>
        <p:txBody>
          <a:bodyPr wrap="square">
            <a:spAutoFit/>
          </a:bodyPr>
          <a:lstStyle/>
          <a:p>
            <a:r>
              <a:rPr lang="en-US" sz="1600" b="1" dirty="0">
                <a:solidFill>
                  <a:srgbClr val="FF0000"/>
                </a:solidFill>
              </a:rPr>
              <a:t>Question - 4</a:t>
            </a:r>
            <a:r>
              <a:rPr lang="en-US" sz="1600" b="1" dirty="0"/>
              <a:t>: Which of the following is not a property of a Binomial Experiment? </a:t>
            </a:r>
            <a:endParaRPr lang="en-IN" sz="1600" b="1" dirty="0"/>
          </a:p>
        </p:txBody>
      </p:sp>
      <p:sp>
        <p:nvSpPr>
          <p:cNvPr id="17" name="TextBox 16">
            <a:extLst>
              <a:ext uri="{FF2B5EF4-FFF2-40B4-BE49-F238E27FC236}">
                <a16:creationId xmlns:a16="http://schemas.microsoft.com/office/drawing/2014/main" id="{34D521B8-B767-4CC2-A9B6-409DE578FFCC}"/>
              </a:ext>
            </a:extLst>
          </p:cNvPr>
          <p:cNvSpPr txBox="1"/>
          <p:nvPr/>
        </p:nvSpPr>
        <p:spPr>
          <a:xfrm>
            <a:off x="628650" y="3357541"/>
            <a:ext cx="8044044" cy="1323439"/>
          </a:xfrm>
          <a:prstGeom prst="rect">
            <a:avLst/>
          </a:prstGeom>
          <a:noFill/>
        </p:spPr>
        <p:txBody>
          <a:bodyPr wrap="square">
            <a:spAutoFit/>
          </a:bodyPr>
          <a:lstStyle/>
          <a:p>
            <a:pPr marL="285750" indent="-285750">
              <a:buFont typeface="Arial" panose="020B0604020202020204" pitchFamily="34" charset="0"/>
              <a:buChar char="•"/>
            </a:pPr>
            <a:r>
              <a:rPr lang="en-US" sz="1600" dirty="0"/>
              <a:t>All trials are identical.</a:t>
            </a:r>
          </a:p>
          <a:p>
            <a:pPr marL="285750" indent="-285750">
              <a:buFont typeface="Arial" panose="020B0604020202020204" pitchFamily="34" charset="0"/>
              <a:buChar char="•"/>
            </a:pPr>
            <a:r>
              <a:rPr lang="en-US" sz="1600" dirty="0"/>
              <a:t>Each trial has only two possible outcomes.</a:t>
            </a:r>
          </a:p>
          <a:p>
            <a:pPr marL="285750" indent="-285750">
              <a:buFont typeface="Arial" panose="020B0604020202020204" pitchFamily="34" charset="0"/>
              <a:buChar char="•"/>
            </a:pPr>
            <a:r>
              <a:rPr lang="en-US" sz="1600" dirty="0"/>
              <a:t>The probability of success may change from trial to trial.</a:t>
            </a:r>
          </a:p>
          <a:p>
            <a:pPr marL="285750" indent="-285750">
              <a:buFont typeface="Arial" panose="020B0604020202020204" pitchFamily="34" charset="0"/>
              <a:buChar char="•"/>
            </a:pPr>
            <a:r>
              <a:rPr lang="en-US" sz="1600" dirty="0"/>
              <a:t>The purpose of the experiment is to determine the number of successes that occurs during the n trials.</a:t>
            </a:r>
            <a:endParaRPr lang="en-IN" sz="16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D8DBCA2-A147-4DA0-AE41-F4FB09BAD7D4}"/>
                  </a:ext>
                </a:extLst>
              </p14:cNvPr>
              <p14:cNvContentPartPr/>
              <p14:nvPr/>
            </p14:nvContentPartPr>
            <p14:xfrm>
              <a:off x="450720" y="1193400"/>
              <a:ext cx="8128800" cy="3169080"/>
            </p14:xfrm>
          </p:contentPart>
        </mc:Choice>
        <mc:Fallback>
          <p:pic>
            <p:nvPicPr>
              <p:cNvPr id="4" name="Ink 3">
                <a:extLst>
                  <a:ext uri="{FF2B5EF4-FFF2-40B4-BE49-F238E27FC236}">
                    <a16:creationId xmlns:a16="http://schemas.microsoft.com/office/drawing/2014/main" id="{FD8DBCA2-A147-4DA0-AE41-F4FB09BAD7D4}"/>
                  </a:ext>
                </a:extLst>
              </p:cNvPr>
              <p:cNvPicPr/>
              <p:nvPr/>
            </p:nvPicPr>
            <p:blipFill>
              <a:blip r:embed="rId4"/>
              <a:stretch>
                <a:fillRect/>
              </a:stretch>
            </p:blipFill>
            <p:spPr>
              <a:xfrm>
                <a:off x="441360" y="1184040"/>
                <a:ext cx="8147520" cy="3187800"/>
              </a:xfrm>
              <a:prstGeom prst="rect">
                <a:avLst/>
              </a:prstGeom>
            </p:spPr>
          </p:pic>
        </mc:Fallback>
      </mc:AlternateContent>
    </p:spTree>
    <p:extLst>
      <p:ext uri="{BB962C8B-B14F-4D97-AF65-F5344CB8AC3E}">
        <p14:creationId xmlns:p14="http://schemas.microsoft.com/office/powerpoint/2010/main" val="11327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77F04-22AC-4B94-B8D4-C2B2C8D7649F}"/>
              </a:ext>
            </a:extLst>
          </p:cNvPr>
          <p:cNvSpPr>
            <a:spLocks noGrp="1"/>
          </p:cNvSpPr>
          <p:nvPr>
            <p:ph type="dt" sz="half" idx="10"/>
          </p:nvPr>
        </p:nvSpPr>
        <p:spPr/>
        <p:txBody>
          <a:bodyPr/>
          <a:lstStyle/>
          <a:p>
            <a:fld id="{24A60580-2B70-6940-B3F0-E4F8AB7AA3B6}" type="datetime1">
              <a:rPr lang="en-IN" smtClean="0"/>
              <a:t>27-06-2021</a:t>
            </a:fld>
            <a:endParaRPr lang="en-IN" dirty="0"/>
          </a:p>
        </p:txBody>
      </p:sp>
      <p:sp>
        <p:nvSpPr>
          <p:cNvPr id="3" name="Slide Number Placeholder 2">
            <a:extLst>
              <a:ext uri="{FF2B5EF4-FFF2-40B4-BE49-F238E27FC236}">
                <a16:creationId xmlns:a16="http://schemas.microsoft.com/office/drawing/2014/main" id="{B7E71E96-3346-46E0-8694-75D9C0AA328C}"/>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4" name="Title 3">
            <a:extLst>
              <a:ext uri="{FF2B5EF4-FFF2-40B4-BE49-F238E27FC236}">
                <a16:creationId xmlns:a16="http://schemas.microsoft.com/office/drawing/2014/main" id="{834D23E5-6892-4EA8-AE12-6EF8CB67A229}"/>
              </a:ext>
            </a:extLst>
          </p:cNvPr>
          <p:cNvSpPr>
            <a:spLocks noGrp="1"/>
          </p:cNvSpPr>
          <p:nvPr>
            <p:ph type="title"/>
          </p:nvPr>
        </p:nvSpPr>
        <p:spPr/>
        <p:txBody>
          <a:bodyPr/>
          <a:lstStyle/>
          <a:p>
            <a:r>
              <a:rPr lang="en-IN" b="1" dirty="0"/>
              <a:t>Descriptive Statistics</a:t>
            </a:r>
            <a:endParaRPr lang="en-IN" dirty="0"/>
          </a:p>
        </p:txBody>
      </p:sp>
      <p:sp>
        <p:nvSpPr>
          <p:cNvPr id="5" name="Rectangle 4">
            <a:extLst>
              <a:ext uri="{FF2B5EF4-FFF2-40B4-BE49-F238E27FC236}">
                <a16:creationId xmlns:a16="http://schemas.microsoft.com/office/drawing/2014/main" id="{A2506104-04BC-4323-97C7-529D59C74CDC}"/>
              </a:ext>
            </a:extLst>
          </p:cNvPr>
          <p:cNvSpPr/>
          <p:nvPr/>
        </p:nvSpPr>
        <p:spPr>
          <a:xfrm>
            <a:off x="628650" y="938108"/>
            <a:ext cx="7886700" cy="646331"/>
          </a:xfrm>
          <a:prstGeom prst="rect">
            <a:avLst/>
          </a:prstGeom>
        </p:spPr>
        <p:txBody>
          <a:bodyPr wrap="square">
            <a:spAutoFit/>
          </a:bodyPr>
          <a:lstStyle/>
          <a:p>
            <a:pPr algn="ctr"/>
            <a:r>
              <a:rPr lang="en-US" dirty="0">
                <a:solidFill>
                  <a:srgbClr val="FF0000"/>
                </a:solidFill>
                <a:latin typeface="medium-content-serif-font"/>
              </a:rPr>
              <a:t>“</a:t>
            </a:r>
            <a:r>
              <a:rPr lang="en-US" dirty="0">
                <a:latin typeface="medium-content-serif-font"/>
              </a:rPr>
              <a:t> A descriptive statistic is a summary statistic that quantitatively describes or summarizes features of a collection of information. </a:t>
            </a:r>
            <a:r>
              <a:rPr lang="en-US" dirty="0">
                <a:solidFill>
                  <a:srgbClr val="FF0000"/>
                </a:solidFill>
                <a:latin typeface="medium-content-serif-font"/>
              </a:rPr>
              <a:t>“</a:t>
            </a:r>
            <a:endParaRPr lang="en-IN" dirty="0">
              <a:solidFill>
                <a:srgbClr val="FF0000"/>
              </a:solidFill>
            </a:endParaRPr>
          </a:p>
        </p:txBody>
      </p:sp>
      <p:sp>
        <p:nvSpPr>
          <p:cNvPr id="6" name="Rectangle 5">
            <a:extLst>
              <a:ext uri="{FF2B5EF4-FFF2-40B4-BE49-F238E27FC236}">
                <a16:creationId xmlns:a16="http://schemas.microsoft.com/office/drawing/2014/main" id="{AC15D524-6C1C-4A02-AF38-87F86577FED1}"/>
              </a:ext>
            </a:extLst>
          </p:cNvPr>
          <p:cNvSpPr/>
          <p:nvPr/>
        </p:nvSpPr>
        <p:spPr>
          <a:xfrm>
            <a:off x="3180176" y="1537619"/>
            <a:ext cx="2783647" cy="369332"/>
          </a:xfrm>
          <a:prstGeom prst="rect">
            <a:avLst/>
          </a:prstGeom>
        </p:spPr>
        <p:txBody>
          <a:bodyPr wrap="none">
            <a:spAutoFit/>
          </a:bodyPr>
          <a:lstStyle/>
          <a:p>
            <a:r>
              <a:rPr lang="en-IN" b="1" dirty="0">
                <a:solidFill>
                  <a:srgbClr val="FF0000"/>
                </a:solidFill>
                <a:latin typeface="medium-content-sans-serif-font"/>
              </a:rPr>
              <a:t>Measurement level of Data</a:t>
            </a:r>
            <a:endParaRPr lang="en-IN" b="1" i="0" dirty="0">
              <a:solidFill>
                <a:srgbClr val="FF0000"/>
              </a:solidFill>
              <a:effectLst/>
              <a:latin typeface="medium-content-sans-serif-font"/>
            </a:endParaRPr>
          </a:p>
        </p:txBody>
      </p:sp>
      <p:sp>
        <p:nvSpPr>
          <p:cNvPr id="7" name="Rectangle 6">
            <a:extLst>
              <a:ext uri="{FF2B5EF4-FFF2-40B4-BE49-F238E27FC236}">
                <a16:creationId xmlns:a16="http://schemas.microsoft.com/office/drawing/2014/main" id="{E905DF71-B3CA-48DE-BB69-8F5818C8C7D0}"/>
              </a:ext>
            </a:extLst>
          </p:cNvPr>
          <p:cNvSpPr/>
          <p:nvPr/>
        </p:nvSpPr>
        <p:spPr>
          <a:xfrm>
            <a:off x="628650" y="1943438"/>
            <a:ext cx="6424358" cy="646331"/>
          </a:xfrm>
          <a:prstGeom prst="rect">
            <a:avLst/>
          </a:prstGeom>
        </p:spPr>
        <p:txBody>
          <a:bodyPr wrap="square">
            <a:spAutoFit/>
          </a:bodyPr>
          <a:lstStyle/>
          <a:p>
            <a:r>
              <a:rPr lang="en-US" sz="1200" b="1" dirty="0">
                <a:solidFill>
                  <a:srgbClr val="FF0000"/>
                </a:solidFill>
                <a:latin typeface="Gill Sans MT" panose="020B0502020104020203" pitchFamily="34" charset="0"/>
              </a:rPr>
              <a:t>Cardinal Numbers</a:t>
            </a:r>
          </a:p>
          <a:p>
            <a:r>
              <a:rPr lang="en-US" sz="1200" dirty="0">
                <a:solidFill>
                  <a:srgbClr val="333333"/>
                </a:solidFill>
                <a:latin typeface="Gill Sans MT" panose="020B0502020104020203" pitchFamily="34" charset="0"/>
              </a:rPr>
              <a:t>A Cardinal Number says how many of something there are, such as one, two, three ..</a:t>
            </a:r>
          </a:p>
          <a:p>
            <a:r>
              <a:rPr lang="en-US" sz="1200" dirty="0">
                <a:solidFill>
                  <a:srgbClr val="333333"/>
                </a:solidFill>
                <a:latin typeface="Gill Sans MT" panose="020B0502020104020203" pitchFamily="34" charset="0"/>
              </a:rPr>
              <a:t>It answers the question "How Many?“ ,</a:t>
            </a:r>
            <a:r>
              <a:rPr lang="en-US" sz="1200" dirty="0">
                <a:latin typeface="Gill Sans MT" panose="020B0502020104020203" pitchFamily="34" charset="0"/>
              </a:rPr>
              <a:t> Example: here are </a:t>
            </a:r>
            <a:r>
              <a:rPr lang="en-US" sz="1200" b="1" dirty="0">
                <a:latin typeface="Gill Sans MT" panose="020B0502020104020203" pitchFamily="34" charset="0"/>
              </a:rPr>
              <a:t>five</a:t>
            </a:r>
            <a:r>
              <a:rPr lang="en-US" sz="1200" dirty="0">
                <a:latin typeface="Gill Sans MT" panose="020B0502020104020203" pitchFamily="34" charset="0"/>
              </a:rPr>
              <a:t> coins</a:t>
            </a:r>
            <a:endParaRPr lang="en-US" sz="1200" b="0" i="0" dirty="0">
              <a:solidFill>
                <a:srgbClr val="333333"/>
              </a:solidFill>
              <a:effectLst/>
              <a:latin typeface="Gill Sans MT" panose="020B0502020104020203" pitchFamily="34" charset="0"/>
            </a:endParaRPr>
          </a:p>
        </p:txBody>
      </p:sp>
      <p:pic>
        <p:nvPicPr>
          <p:cNvPr id="1026" name="Picture 2" descr="five coins">
            <a:extLst>
              <a:ext uri="{FF2B5EF4-FFF2-40B4-BE49-F238E27FC236}">
                <a16:creationId xmlns:a16="http://schemas.microsoft.com/office/drawing/2014/main" id="{6B1BD557-7D9D-4608-BDC9-70BDB6C03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458" y="1947813"/>
            <a:ext cx="1181100" cy="885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A4BB55-EE48-4150-A712-5A36672D7954}"/>
              </a:ext>
            </a:extLst>
          </p:cNvPr>
          <p:cNvSpPr/>
          <p:nvPr/>
        </p:nvSpPr>
        <p:spPr>
          <a:xfrm>
            <a:off x="2523044" y="2938380"/>
            <a:ext cx="4906456" cy="646331"/>
          </a:xfrm>
          <a:prstGeom prst="rect">
            <a:avLst/>
          </a:prstGeom>
        </p:spPr>
        <p:txBody>
          <a:bodyPr wrap="square">
            <a:spAutoFit/>
          </a:bodyPr>
          <a:lstStyle/>
          <a:p>
            <a:r>
              <a:rPr lang="en-US" sz="1200" b="1" dirty="0">
                <a:solidFill>
                  <a:srgbClr val="FF0000"/>
                </a:solidFill>
                <a:latin typeface="Gill Sans MT" panose="020B0502020104020203" pitchFamily="34" charset="0"/>
              </a:rPr>
              <a:t>Ordinal Numbers</a:t>
            </a:r>
          </a:p>
          <a:p>
            <a:r>
              <a:rPr lang="en-US" sz="1200" dirty="0">
                <a:solidFill>
                  <a:srgbClr val="333333"/>
                </a:solidFill>
                <a:latin typeface="Gill Sans MT" panose="020B0502020104020203" pitchFamily="34" charset="0"/>
              </a:rPr>
              <a:t>An Ordinal Number tells us the position of something in a list.</a:t>
            </a:r>
            <a:r>
              <a:rPr lang="en-US" sz="1200" b="1" dirty="0">
                <a:solidFill>
                  <a:srgbClr val="333333"/>
                </a:solidFill>
                <a:latin typeface="Gill Sans MT" panose="020B0502020104020203" pitchFamily="34" charset="0"/>
              </a:rPr>
              <a:t>1st, 2nd, 3rd, 4th, 5th</a:t>
            </a:r>
            <a:r>
              <a:rPr lang="en-US" sz="1200" dirty="0">
                <a:solidFill>
                  <a:srgbClr val="333333"/>
                </a:solidFill>
                <a:latin typeface="Gill Sans MT" panose="020B0502020104020203" pitchFamily="34" charset="0"/>
              </a:rPr>
              <a:t> and so on, </a:t>
            </a:r>
            <a:r>
              <a:rPr lang="en-US" sz="1200" dirty="0" err="1">
                <a:solidFill>
                  <a:srgbClr val="333333"/>
                </a:solidFill>
                <a:latin typeface="Gill Sans MT" panose="020B0502020104020203" pitchFamily="34" charset="0"/>
              </a:rPr>
              <a:t>eg</a:t>
            </a:r>
            <a:r>
              <a:rPr lang="en-US" sz="1200" dirty="0">
                <a:solidFill>
                  <a:srgbClr val="333333"/>
                </a:solidFill>
                <a:latin typeface="Gill Sans MT" panose="020B0502020104020203" pitchFamily="34" charset="0"/>
              </a:rPr>
              <a:t>: Grades, Star Reviews, Position in Race, Date</a:t>
            </a:r>
            <a:endParaRPr lang="en-US" sz="1200" b="0" i="0" dirty="0">
              <a:solidFill>
                <a:srgbClr val="333333"/>
              </a:solidFill>
              <a:effectLst/>
              <a:latin typeface="Gill Sans MT" panose="020B0502020104020203" pitchFamily="34" charset="0"/>
            </a:endParaRPr>
          </a:p>
        </p:txBody>
      </p:sp>
      <p:pic>
        <p:nvPicPr>
          <p:cNvPr id="1028" name="Picture 4" descr="dog girl pups line">
            <a:extLst>
              <a:ext uri="{FF2B5EF4-FFF2-40B4-BE49-F238E27FC236}">
                <a16:creationId xmlns:a16="http://schemas.microsoft.com/office/drawing/2014/main" id="{EDD69F25-B34E-48BB-92A2-1CF6DB0EB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712" y="2895281"/>
            <a:ext cx="1666875" cy="638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7596941-DBE5-490A-85E6-4D384235EB63}"/>
              </a:ext>
            </a:extLst>
          </p:cNvPr>
          <p:cNvSpPr/>
          <p:nvPr/>
        </p:nvSpPr>
        <p:spPr>
          <a:xfrm>
            <a:off x="637094" y="3838968"/>
            <a:ext cx="6620765" cy="646331"/>
          </a:xfrm>
          <a:prstGeom prst="rect">
            <a:avLst/>
          </a:prstGeom>
        </p:spPr>
        <p:txBody>
          <a:bodyPr wrap="square">
            <a:spAutoFit/>
          </a:bodyPr>
          <a:lstStyle/>
          <a:p>
            <a:r>
              <a:rPr lang="en-US" sz="1200" b="1" dirty="0">
                <a:solidFill>
                  <a:srgbClr val="FF0000"/>
                </a:solidFill>
                <a:latin typeface="Gill Sans MT" panose="020B0502020104020203" pitchFamily="34" charset="0"/>
              </a:rPr>
              <a:t>Nominal Numbers</a:t>
            </a:r>
          </a:p>
          <a:p>
            <a:r>
              <a:rPr lang="en-US" sz="1200" dirty="0">
                <a:solidFill>
                  <a:srgbClr val="333333"/>
                </a:solidFill>
                <a:latin typeface="Gill Sans MT" panose="020B0502020104020203" pitchFamily="34" charset="0"/>
              </a:rPr>
              <a:t>A Nominal Number is a number used only as a name, or to identify something (not as an actual value or position) </a:t>
            </a:r>
            <a:r>
              <a:rPr lang="de-DE" sz="1200" dirty="0">
                <a:solidFill>
                  <a:srgbClr val="333333"/>
                </a:solidFill>
                <a:latin typeface="Gill Sans MT" panose="020B0502020104020203" pitchFamily="34" charset="0"/>
              </a:rPr>
              <a:t>eg: Brand Name, ZipCode, Gender</a:t>
            </a:r>
            <a:endParaRPr lang="en-US" sz="1200" b="0" i="0" dirty="0">
              <a:solidFill>
                <a:srgbClr val="333333"/>
              </a:solidFill>
              <a:effectLst/>
              <a:latin typeface="Gill Sans MT" panose="020B0502020104020203" pitchFamily="34" charset="0"/>
            </a:endParaRPr>
          </a:p>
        </p:txBody>
      </p:sp>
      <p:pic>
        <p:nvPicPr>
          <p:cNvPr id="1030" name="Picture 6" descr="soccer number 8">
            <a:extLst>
              <a:ext uri="{FF2B5EF4-FFF2-40B4-BE49-F238E27FC236}">
                <a16:creationId xmlns:a16="http://schemas.microsoft.com/office/drawing/2014/main" id="{42DAA1E0-6FC5-43D7-AF0B-15AC9A82D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558" y="2980974"/>
            <a:ext cx="799908" cy="162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9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2F5E09-3D88-4A52-BDD9-CA1FF0BC5615}"/>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C9A37278-5DAC-4824-B2FA-53CD6307F3BF}"/>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4" name="Title 3">
            <a:extLst>
              <a:ext uri="{FF2B5EF4-FFF2-40B4-BE49-F238E27FC236}">
                <a16:creationId xmlns:a16="http://schemas.microsoft.com/office/drawing/2014/main" id="{3427F8DE-F6D5-4F50-914C-805B1C361419}"/>
              </a:ext>
            </a:extLst>
          </p:cNvPr>
          <p:cNvSpPr>
            <a:spLocks noGrp="1"/>
          </p:cNvSpPr>
          <p:nvPr>
            <p:ph type="title"/>
          </p:nvPr>
        </p:nvSpPr>
        <p:spPr>
          <a:xfrm>
            <a:off x="316679" y="121966"/>
            <a:ext cx="6472741" cy="382564"/>
          </a:xfrm>
        </p:spPr>
        <p:txBody>
          <a:bodyPr/>
          <a:lstStyle/>
          <a:p>
            <a:r>
              <a:rPr lang="en-IN" b="1" dirty="0"/>
              <a:t>Measurement level of Data</a:t>
            </a:r>
          </a:p>
        </p:txBody>
      </p:sp>
      <p:sp>
        <p:nvSpPr>
          <p:cNvPr id="5" name="Rectangle 4">
            <a:extLst>
              <a:ext uri="{FF2B5EF4-FFF2-40B4-BE49-F238E27FC236}">
                <a16:creationId xmlns:a16="http://schemas.microsoft.com/office/drawing/2014/main" id="{55881B86-2EB4-46FE-855E-8EC08D5ED7AF}"/>
              </a:ext>
            </a:extLst>
          </p:cNvPr>
          <p:cNvSpPr/>
          <p:nvPr/>
        </p:nvSpPr>
        <p:spPr>
          <a:xfrm>
            <a:off x="628650" y="1140589"/>
            <a:ext cx="5726430" cy="1200329"/>
          </a:xfrm>
          <a:prstGeom prst="rect">
            <a:avLst/>
          </a:prstGeom>
        </p:spPr>
        <p:txBody>
          <a:bodyPr wrap="square">
            <a:spAutoFit/>
          </a:bodyPr>
          <a:lstStyle/>
          <a:p>
            <a:r>
              <a:rPr lang="en-US" b="1" dirty="0">
                <a:solidFill>
                  <a:srgbClr val="FF0000"/>
                </a:solidFill>
                <a:latin typeface="medium-content-serif-font"/>
              </a:rPr>
              <a:t>Interval</a:t>
            </a:r>
            <a:r>
              <a:rPr lang="en-US" dirty="0">
                <a:latin typeface="medium-content-serif-font"/>
              </a:rPr>
              <a:t>: Data at this level can be ordered as it is in a range of values and meaningful differences between the data points can be calculated. </a:t>
            </a:r>
            <a:r>
              <a:rPr lang="en-US" dirty="0" err="1">
                <a:latin typeface="medium-content-serif-font"/>
              </a:rPr>
              <a:t>eg</a:t>
            </a:r>
            <a:r>
              <a:rPr lang="en-US" dirty="0">
                <a:latin typeface="medium-content-serif-font"/>
              </a:rPr>
              <a:t>: Temperature in Celsius, Year of Birth</a:t>
            </a:r>
          </a:p>
        </p:txBody>
      </p:sp>
      <p:pic>
        <p:nvPicPr>
          <p:cNvPr id="7" name="Picture 6">
            <a:extLst>
              <a:ext uri="{FF2B5EF4-FFF2-40B4-BE49-F238E27FC236}">
                <a16:creationId xmlns:a16="http://schemas.microsoft.com/office/drawing/2014/main" id="{9AD2BF74-1FD5-41E7-BFC4-3678EFAB98CC}"/>
              </a:ext>
            </a:extLst>
          </p:cNvPr>
          <p:cNvPicPr>
            <a:picLocks noChangeAspect="1"/>
          </p:cNvPicPr>
          <p:nvPr/>
        </p:nvPicPr>
        <p:blipFill>
          <a:blip r:embed="rId2"/>
          <a:stretch>
            <a:fillRect/>
          </a:stretch>
        </p:blipFill>
        <p:spPr>
          <a:xfrm>
            <a:off x="7043737" y="1040130"/>
            <a:ext cx="1228725" cy="1143000"/>
          </a:xfrm>
          <a:prstGeom prst="rect">
            <a:avLst/>
          </a:prstGeom>
        </p:spPr>
      </p:pic>
      <p:sp>
        <p:nvSpPr>
          <p:cNvPr id="8" name="Rectangle 7">
            <a:extLst>
              <a:ext uri="{FF2B5EF4-FFF2-40B4-BE49-F238E27FC236}">
                <a16:creationId xmlns:a16="http://schemas.microsoft.com/office/drawing/2014/main" id="{F237B2B6-5EF2-42CF-B41B-0E6DA7870FAC}"/>
              </a:ext>
            </a:extLst>
          </p:cNvPr>
          <p:cNvSpPr/>
          <p:nvPr/>
        </p:nvSpPr>
        <p:spPr>
          <a:xfrm>
            <a:off x="2928938" y="2903041"/>
            <a:ext cx="5586412" cy="1200329"/>
          </a:xfrm>
          <a:prstGeom prst="rect">
            <a:avLst/>
          </a:prstGeom>
        </p:spPr>
        <p:txBody>
          <a:bodyPr wrap="square">
            <a:spAutoFit/>
          </a:bodyPr>
          <a:lstStyle/>
          <a:p>
            <a:r>
              <a:rPr lang="en-US" b="1" dirty="0">
                <a:solidFill>
                  <a:srgbClr val="FF0000"/>
                </a:solidFill>
                <a:latin typeface="medium-content-serif-font"/>
              </a:rPr>
              <a:t>Ratio</a:t>
            </a:r>
            <a:r>
              <a:rPr lang="en-US" dirty="0">
                <a:latin typeface="medium-content-serif-font"/>
              </a:rPr>
              <a:t>: Data at this level is similar to interval level with added property of an inherent zero. Mathematical calculations can be performed on these data points. </a:t>
            </a:r>
            <a:r>
              <a:rPr lang="en-US" dirty="0" err="1">
                <a:latin typeface="medium-content-serif-font"/>
              </a:rPr>
              <a:t>eg</a:t>
            </a:r>
            <a:r>
              <a:rPr lang="en-US" dirty="0">
                <a:latin typeface="medium-content-serif-font"/>
              </a:rPr>
              <a:t>: Height, Age, Weight</a:t>
            </a:r>
          </a:p>
        </p:txBody>
      </p:sp>
      <p:pic>
        <p:nvPicPr>
          <p:cNvPr id="9" name="Picture 8">
            <a:extLst>
              <a:ext uri="{FF2B5EF4-FFF2-40B4-BE49-F238E27FC236}">
                <a16:creationId xmlns:a16="http://schemas.microsoft.com/office/drawing/2014/main" id="{0C104F2D-E178-4F84-A0EB-C0E7B54EF09B}"/>
              </a:ext>
            </a:extLst>
          </p:cNvPr>
          <p:cNvPicPr>
            <a:picLocks noChangeAspect="1"/>
          </p:cNvPicPr>
          <p:nvPr/>
        </p:nvPicPr>
        <p:blipFill>
          <a:blip r:embed="rId3"/>
          <a:stretch>
            <a:fillRect/>
          </a:stretch>
        </p:blipFill>
        <p:spPr>
          <a:xfrm>
            <a:off x="428625" y="3031717"/>
            <a:ext cx="2457450" cy="942975"/>
          </a:xfrm>
          <a:prstGeom prst="rect">
            <a:avLst/>
          </a:prstGeom>
        </p:spPr>
      </p:pic>
      <p:sp>
        <p:nvSpPr>
          <p:cNvPr id="10" name="TextBox 9">
            <a:extLst>
              <a:ext uri="{FF2B5EF4-FFF2-40B4-BE49-F238E27FC236}">
                <a16:creationId xmlns:a16="http://schemas.microsoft.com/office/drawing/2014/main" id="{DD8334D7-5BEB-4C47-ADD8-CC5CDC4A7D26}"/>
              </a:ext>
            </a:extLst>
          </p:cNvPr>
          <p:cNvSpPr txBox="1"/>
          <p:nvPr/>
        </p:nvSpPr>
        <p:spPr>
          <a:xfrm>
            <a:off x="6663690" y="2217970"/>
            <a:ext cx="2228850" cy="246221"/>
          </a:xfrm>
          <a:prstGeom prst="rect">
            <a:avLst/>
          </a:prstGeom>
          <a:noFill/>
        </p:spPr>
        <p:txBody>
          <a:bodyPr wrap="square" rtlCol="0">
            <a:spAutoFit/>
          </a:bodyPr>
          <a:lstStyle/>
          <a:p>
            <a:r>
              <a:rPr lang="en-US" sz="1000" dirty="0"/>
              <a:t>Temperature In degree &amp; Fahrenheit </a:t>
            </a:r>
            <a:endParaRPr lang="en-IN" sz="1000" dirty="0"/>
          </a:p>
        </p:txBody>
      </p:sp>
    </p:spTree>
    <p:extLst>
      <p:ext uri="{BB962C8B-B14F-4D97-AF65-F5344CB8AC3E}">
        <p14:creationId xmlns:p14="http://schemas.microsoft.com/office/powerpoint/2010/main" val="268695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Sample Size? Definition - Omniconvert">
            <a:extLst>
              <a:ext uri="{FF2B5EF4-FFF2-40B4-BE49-F238E27FC236}">
                <a16:creationId xmlns:a16="http://schemas.microsoft.com/office/drawing/2014/main" id="{AA2EEE5E-8DB8-41E9-8D90-A961216BBB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089" b="5257"/>
          <a:stretch/>
        </p:blipFill>
        <p:spPr bwMode="auto">
          <a:xfrm>
            <a:off x="2204085" y="2389733"/>
            <a:ext cx="4735830" cy="228314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6EF4E2-83D2-4500-BFF6-FDD09C97DA25}"/>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5542D94-C08E-40AF-8353-7E9788DB75F9}"/>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4" name="Title 3">
            <a:extLst>
              <a:ext uri="{FF2B5EF4-FFF2-40B4-BE49-F238E27FC236}">
                <a16:creationId xmlns:a16="http://schemas.microsoft.com/office/drawing/2014/main" id="{2A7AEA19-B0BD-4988-A038-DA62B7B7BE9F}"/>
              </a:ext>
            </a:extLst>
          </p:cNvPr>
          <p:cNvSpPr>
            <a:spLocks noGrp="1"/>
          </p:cNvSpPr>
          <p:nvPr>
            <p:ph type="title"/>
          </p:nvPr>
        </p:nvSpPr>
        <p:spPr>
          <a:xfrm>
            <a:off x="316679" y="121966"/>
            <a:ext cx="6805338" cy="382564"/>
          </a:xfrm>
        </p:spPr>
        <p:txBody>
          <a:bodyPr/>
          <a:lstStyle/>
          <a:p>
            <a:r>
              <a:rPr lang="en-US" b="1" dirty="0"/>
              <a:t>Central Limit Theorem</a:t>
            </a:r>
            <a:endParaRPr lang="en-IN" dirty="0"/>
          </a:p>
        </p:txBody>
      </p:sp>
      <p:sp>
        <p:nvSpPr>
          <p:cNvPr id="11" name="TextBox 10">
            <a:extLst>
              <a:ext uri="{FF2B5EF4-FFF2-40B4-BE49-F238E27FC236}">
                <a16:creationId xmlns:a16="http://schemas.microsoft.com/office/drawing/2014/main" id="{8AF68B5F-4E81-4B6B-8643-18EA405DE6DE}"/>
              </a:ext>
            </a:extLst>
          </p:cNvPr>
          <p:cNvSpPr txBox="1"/>
          <p:nvPr/>
        </p:nvSpPr>
        <p:spPr>
          <a:xfrm>
            <a:off x="411480" y="941130"/>
            <a:ext cx="8420100" cy="1077218"/>
          </a:xfrm>
          <a:prstGeom prst="rect">
            <a:avLst/>
          </a:prstGeom>
          <a:noFill/>
        </p:spPr>
        <p:txBody>
          <a:bodyPr wrap="square">
            <a:spAutoFit/>
          </a:bodyPr>
          <a:lstStyle/>
          <a:p>
            <a:r>
              <a:rPr lang="en-US" sz="1600" dirty="0"/>
              <a:t>The Problem: Let’s say that, for a business application, you want to find out the average number of times people in urban India visited malls last year. That’s 400 million (40 crore) people! You can't possibly go and ask every single person how many times they visited the mall. That’s a costly and time-consuming process. How can you reduce the time and money spent on finding this number?</a:t>
            </a:r>
            <a:endParaRPr lang="en-IN" sz="160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E7EE715-3F52-4FF9-92DA-9290E92A2D33}"/>
                  </a:ext>
                </a:extLst>
              </p14:cNvPr>
              <p14:cNvContentPartPr/>
              <p14:nvPr/>
            </p14:nvContentPartPr>
            <p14:xfrm>
              <a:off x="159120" y="911520"/>
              <a:ext cx="6466680" cy="1857600"/>
            </p14:xfrm>
          </p:contentPart>
        </mc:Choice>
        <mc:Fallback>
          <p:pic>
            <p:nvPicPr>
              <p:cNvPr id="5" name="Ink 4">
                <a:extLst>
                  <a:ext uri="{FF2B5EF4-FFF2-40B4-BE49-F238E27FC236}">
                    <a16:creationId xmlns:a16="http://schemas.microsoft.com/office/drawing/2014/main" id="{1E7EE715-3F52-4FF9-92DA-9290E92A2D33}"/>
                  </a:ext>
                </a:extLst>
              </p:cNvPr>
              <p:cNvPicPr/>
              <p:nvPr/>
            </p:nvPicPr>
            <p:blipFill>
              <a:blip r:embed="rId4"/>
              <a:stretch>
                <a:fillRect/>
              </a:stretch>
            </p:blipFill>
            <p:spPr>
              <a:xfrm>
                <a:off x="149760" y="902160"/>
                <a:ext cx="6485400" cy="1876320"/>
              </a:xfrm>
              <a:prstGeom prst="rect">
                <a:avLst/>
              </a:prstGeom>
            </p:spPr>
          </p:pic>
        </mc:Fallback>
      </mc:AlternateContent>
    </p:spTree>
    <p:extLst>
      <p:ext uri="{BB962C8B-B14F-4D97-AF65-F5344CB8AC3E}">
        <p14:creationId xmlns:p14="http://schemas.microsoft.com/office/powerpoint/2010/main" val="336346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EF4E2-83D2-4500-BFF6-FDD09C97DA25}"/>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5542D94-C08E-40AF-8353-7E9788DB75F9}"/>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4" name="Title 3">
            <a:extLst>
              <a:ext uri="{FF2B5EF4-FFF2-40B4-BE49-F238E27FC236}">
                <a16:creationId xmlns:a16="http://schemas.microsoft.com/office/drawing/2014/main" id="{2A7AEA19-B0BD-4988-A038-DA62B7B7BE9F}"/>
              </a:ext>
            </a:extLst>
          </p:cNvPr>
          <p:cNvSpPr>
            <a:spLocks noGrp="1"/>
          </p:cNvSpPr>
          <p:nvPr>
            <p:ph type="title"/>
          </p:nvPr>
        </p:nvSpPr>
        <p:spPr>
          <a:xfrm>
            <a:off x="316679" y="121966"/>
            <a:ext cx="6805338" cy="382564"/>
          </a:xfrm>
        </p:spPr>
        <p:txBody>
          <a:bodyPr/>
          <a:lstStyle/>
          <a:p>
            <a:r>
              <a:rPr lang="en-US" b="1" dirty="0"/>
              <a:t>Central Limit Theorem</a:t>
            </a:r>
            <a:endParaRPr lang="en-IN" dirty="0"/>
          </a:p>
        </p:txBody>
      </p:sp>
      <p:sp>
        <p:nvSpPr>
          <p:cNvPr id="5" name="Rectangle 4">
            <a:extLst>
              <a:ext uri="{FF2B5EF4-FFF2-40B4-BE49-F238E27FC236}">
                <a16:creationId xmlns:a16="http://schemas.microsoft.com/office/drawing/2014/main" id="{8C8DA1F5-626F-47C8-BCA2-F835F157E0C4}"/>
              </a:ext>
            </a:extLst>
          </p:cNvPr>
          <p:cNvSpPr/>
          <p:nvPr/>
        </p:nvSpPr>
        <p:spPr>
          <a:xfrm>
            <a:off x="495434" y="989109"/>
            <a:ext cx="7886700" cy="646331"/>
          </a:xfrm>
          <a:prstGeom prst="rect">
            <a:avLst/>
          </a:prstGeom>
        </p:spPr>
        <p:txBody>
          <a:bodyPr wrap="square">
            <a:spAutoFit/>
          </a:bodyPr>
          <a:lstStyle/>
          <a:p>
            <a:r>
              <a:rPr lang="en-US" dirty="0">
                <a:solidFill>
                  <a:srgbClr val="FF0000"/>
                </a:solidFill>
                <a:latin typeface="Merriweather"/>
              </a:rPr>
              <a:t>The central limit theorem says that, for any kind of data, provided a high number of samples has been taken, the following properties hold true:</a:t>
            </a:r>
          </a:p>
        </p:txBody>
      </p:sp>
      <p:pic>
        <p:nvPicPr>
          <p:cNvPr id="8194" name="Picture 2" descr="Image result for central limit theorem">
            <a:extLst>
              <a:ext uri="{FF2B5EF4-FFF2-40B4-BE49-F238E27FC236}">
                <a16:creationId xmlns:a16="http://schemas.microsoft.com/office/drawing/2014/main" id="{90E02323-35D6-4739-9FD1-CBCA14AF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436" y="2130499"/>
            <a:ext cx="4061736" cy="2008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5C689BE-B526-4E3F-8965-4751340CB308}"/>
                  </a:ext>
                </a:extLst>
              </p:cNvPr>
              <p:cNvSpPr/>
              <p:nvPr/>
            </p:nvSpPr>
            <p:spPr>
              <a:xfrm>
                <a:off x="495434" y="1903968"/>
                <a:ext cx="4381232" cy="2084225"/>
              </a:xfrm>
              <a:prstGeom prst="rect">
                <a:avLst/>
              </a:prstGeom>
            </p:spPr>
            <p:txBody>
              <a:bodyPr wrap="square">
                <a:spAutoFit/>
              </a:bodyPr>
              <a:lstStyle/>
              <a:p>
                <a:pPr>
                  <a:buFont typeface="+mj-lt"/>
                  <a:buAutoNum type="arabicPeriod"/>
                </a:pPr>
                <a:r>
                  <a:rPr lang="en-US" sz="1600" dirty="0">
                    <a:solidFill>
                      <a:srgbClr val="333333"/>
                    </a:solidFill>
                    <a:latin typeface="Merriweather"/>
                  </a:rPr>
                  <a:t>Sampling distribution’s mean (</a:t>
                </a:r>
                <a14:m>
                  <m:oMath xmlns:m="http://schemas.openxmlformats.org/officeDocument/2006/math">
                    <m:sSub>
                      <m:sSubPr>
                        <m:ctrlPr>
                          <a:rPr lang="en-US" sz="1600" i="1" dirty="0" smtClean="0">
                            <a:solidFill>
                              <a:srgbClr val="333333"/>
                            </a:solidFill>
                            <a:latin typeface="Cambria Math" panose="02040503050406030204" pitchFamily="18" charset="0"/>
                          </a:rPr>
                        </m:ctrlPr>
                      </m:sSubPr>
                      <m:e>
                        <m:r>
                          <a:rPr lang="en-US" sz="1600" i="1" dirty="0" smtClean="0">
                            <a:solidFill>
                              <a:srgbClr val="333333"/>
                            </a:solidFill>
                            <a:latin typeface="Cambria Math" panose="02040503050406030204" pitchFamily="18" charset="0"/>
                          </a:rPr>
                          <m:t>𝜇</m:t>
                        </m:r>
                      </m:e>
                      <m:sub>
                        <m:acc>
                          <m:accPr>
                            <m:chr m:val="̅"/>
                            <m:ctrlPr>
                              <a:rPr lang="en-US" sz="1600" i="1" dirty="0" smtClean="0">
                                <a:solidFill>
                                  <a:srgbClr val="333333"/>
                                </a:solidFill>
                                <a:latin typeface="Cambria Math" panose="02040503050406030204" pitchFamily="18" charset="0"/>
                              </a:rPr>
                            </m:ctrlPr>
                          </m:accPr>
                          <m:e>
                            <m:r>
                              <a:rPr lang="en-US" sz="1600" i="1" dirty="0" smtClean="0">
                                <a:solidFill>
                                  <a:srgbClr val="333333"/>
                                </a:solidFill>
                                <a:latin typeface="Cambria Math" panose="02040503050406030204" pitchFamily="18" charset="0"/>
                              </a:rPr>
                              <m:t>𝑋</m:t>
                            </m:r>
                          </m:e>
                        </m:acc>
                      </m:sub>
                    </m:sSub>
                  </m:oMath>
                </a14:m>
                <a:r>
                  <a:rPr lang="en-US" sz="1600" dirty="0">
                    <a:solidFill>
                      <a:srgbClr val="333333"/>
                    </a:solidFill>
                    <a:latin typeface="Merriweather"/>
                  </a:rPr>
                  <a:t>) = Population mean (μ)</a:t>
                </a:r>
              </a:p>
              <a:p>
                <a:pPr>
                  <a:buFont typeface="+mj-lt"/>
                  <a:buAutoNum type="arabicPeriod"/>
                </a:pPr>
                <a:endParaRPr lang="en-US" sz="1600" dirty="0">
                  <a:solidFill>
                    <a:srgbClr val="333333"/>
                  </a:solidFill>
                  <a:latin typeface="Merriweather"/>
                </a:endParaRPr>
              </a:p>
              <a:p>
                <a:pPr>
                  <a:buFont typeface="+mj-lt"/>
                  <a:buAutoNum type="arabicPeriod"/>
                </a:pPr>
                <a:r>
                  <a:rPr lang="en-US" sz="1600" dirty="0">
                    <a:solidFill>
                      <a:srgbClr val="333333"/>
                    </a:solidFill>
                    <a:latin typeface="Merriweather"/>
                  </a:rPr>
                  <a:t>Sampling distribution’s standard deviation (Standard error) = σ/√n</a:t>
                </a:r>
              </a:p>
              <a:p>
                <a:pPr>
                  <a:buFont typeface="+mj-lt"/>
                  <a:buAutoNum type="arabicPeriod"/>
                </a:pPr>
                <a:endParaRPr lang="en-US" sz="1600" dirty="0">
                  <a:solidFill>
                    <a:srgbClr val="333333"/>
                  </a:solidFill>
                  <a:latin typeface="Merriweather"/>
                </a:endParaRPr>
              </a:p>
              <a:p>
                <a:pPr>
                  <a:buFont typeface="+mj-lt"/>
                  <a:buAutoNum type="arabicPeriod"/>
                </a:pPr>
                <a:r>
                  <a:rPr lang="en-US" sz="1600" dirty="0">
                    <a:solidFill>
                      <a:srgbClr val="333333"/>
                    </a:solidFill>
                    <a:latin typeface="Merriweather"/>
                  </a:rPr>
                  <a:t>For n &gt; 30, the sampling distribution becomes a normal distribution</a:t>
                </a:r>
              </a:p>
            </p:txBody>
          </p:sp>
        </mc:Choice>
        <mc:Fallback xmlns="">
          <p:sp>
            <p:nvSpPr>
              <p:cNvPr id="6" name="Rectangle 5">
                <a:extLst>
                  <a:ext uri="{FF2B5EF4-FFF2-40B4-BE49-F238E27FC236}">
                    <a16:creationId xmlns:a16="http://schemas.microsoft.com/office/drawing/2014/main" id="{25C689BE-B526-4E3F-8965-4751340CB308}"/>
                  </a:ext>
                </a:extLst>
              </p:cNvPr>
              <p:cNvSpPr>
                <a:spLocks noRot="1" noChangeAspect="1" noMove="1" noResize="1" noEditPoints="1" noAdjustHandles="1" noChangeArrowheads="1" noChangeShapeType="1" noTextEdit="1"/>
              </p:cNvSpPr>
              <p:nvPr/>
            </p:nvSpPr>
            <p:spPr>
              <a:xfrm>
                <a:off x="495434" y="1903968"/>
                <a:ext cx="4381232" cy="2084225"/>
              </a:xfrm>
              <a:prstGeom prst="rect">
                <a:avLst/>
              </a:prstGeom>
              <a:blipFill>
                <a:blip r:embed="rId3"/>
                <a:stretch>
                  <a:fillRect l="-695" t="-877" b="-175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4DFF8BD3-CE17-4B9C-AF77-F9125EA0B7E2}"/>
                  </a:ext>
                </a:extLst>
              </p14:cNvPr>
              <p14:cNvContentPartPr/>
              <p14:nvPr/>
            </p14:nvContentPartPr>
            <p14:xfrm>
              <a:off x="421560" y="1964160"/>
              <a:ext cx="7914240" cy="1818000"/>
            </p14:xfrm>
          </p:contentPart>
        </mc:Choice>
        <mc:Fallback>
          <p:pic>
            <p:nvPicPr>
              <p:cNvPr id="7" name="Ink 6">
                <a:extLst>
                  <a:ext uri="{FF2B5EF4-FFF2-40B4-BE49-F238E27FC236}">
                    <a16:creationId xmlns:a16="http://schemas.microsoft.com/office/drawing/2014/main" id="{4DFF8BD3-CE17-4B9C-AF77-F9125EA0B7E2}"/>
                  </a:ext>
                </a:extLst>
              </p:cNvPr>
              <p:cNvPicPr/>
              <p:nvPr/>
            </p:nvPicPr>
            <p:blipFill>
              <a:blip r:embed="rId5"/>
              <a:stretch>
                <a:fillRect/>
              </a:stretch>
            </p:blipFill>
            <p:spPr>
              <a:xfrm>
                <a:off x="412200" y="1954800"/>
                <a:ext cx="7932960" cy="1836720"/>
              </a:xfrm>
              <a:prstGeom prst="rect">
                <a:avLst/>
              </a:prstGeom>
            </p:spPr>
          </p:pic>
        </mc:Fallback>
      </mc:AlternateContent>
    </p:spTree>
    <p:extLst>
      <p:ext uri="{BB962C8B-B14F-4D97-AF65-F5344CB8AC3E}">
        <p14:creationId xmlns:p14="http://schemas.microsoft.com/office/powerpoint/2010/main" val="38739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EF4E2-83D2-4500-BFF6-FDD09C97DA25}"/>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5542D94-C08E-40AF-8353-7E9788DB75F9}"/>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4" name="Title 3">
            <a:extLst>
              <a:ext uri="{FF2B5EF4-FFF2-40B4-BE49-F238E27FC236}">
                <a16:creationId xmlns:a16="http://schemas.microsoft.com/office/drawing/2014/main" id="{2A7AEA19-B0BD-4988-A038-DA62B7B7BE9F}"/>
              </a:ext>
            </a:extLst>
          </p:cNvPr>
          <p:cNvSpPr>
            <a:spLocks noGrp="1"/>
          </p:cNvSpPr>
          <p:nvPr>
            <p:ph type="title"/>
          </p:nvPr>
        </p:nvSpPr>
        <p:spPr>
          <a:xfrm>
            <a:off x="316679" y="121966"/>
            <a:ext cx="6805338" cy="382564"/>
          </a:xfrm>
        </p:spPr>
        <p:txBody>
          <a:bodyPr/>
          <a:lstStyle/>
          <a:p>
            <a:r>
              <a:rPr lang="en-US" b="1" dirty="0"/>
              <a:t>Central Limit Theorem</a:t>
            </a:r>
            <a:endParaRPr lang="en-IN" dirty="0"/>
          </a:p>
        </p:txBody>
      </p:sp>
      <p:sp>
        <p:nvSpPr>
          <p:cNvPr id="7" name="TextBox 6">
            <a:extLst>
              <a:ext uri="{FF2B5EF4-FFF2-40B4-BE49-F238E27FC236}">
                <a16:creationId xmlns:a16="http://schemas.microsoft.com/office/drawing/2014/main" id="{26B1DB8D-A1D2-4738-8ECE-68C2733B16AD}"/>
              </a:ext>
            </a:extLst>
          </p:cNvPr>
          <p:cNvSpPr txBox="1"/>
          <p:nvPr/>
        </p:nvSpPr>
        <p:spPr>
          <a:xfrm>
            <a:off x="628650" y="832144"/>
            <a:ext cx="7886700" cy="400110"/>
          </a:xfrm>
          <a:prstGeom prst="rect">
            <a:avLst/>
          </a:prstGeom>
          <a:noFill/>
        </p:spPr>
        <p:txBody>
          <a:bodyPr wrap="square" rtlCol="0">
            <a:spAutoFit/>
          </a:bodyPr>
          <a:lstStyle/>
          <a:p>
            <a:pPr algn="ctr"/>
            <a:r>
              <a:rPr lang="en-US" sz="2000" b="1" dirty="0"/>
              <a:t>Calculating population parameters from sample parameters</a:t>
            </a:r>
            <a:endParaRPr lang="en-IN" sz="2000" b="1" dirty="0"/>
          </a:p>
        </p:txBody>
      </p:sp>
      <p:pic>
        <p:nvPicPr>
          <p:cNvPr id="9" name="Picture 8">
            <a:extLst>
              <a:ext uri="{FF2B5EF4-FFF2-40B4-BE49-F238E27FC236}">
                <a16:creationId xmlns:a16="http://schemas.microsoft.com/office/drawing/2014/main" id="{5811D43D-D099-49D1-94BF-6E2AAE6498BB}"/>
              </a:ext>
            </a:extLst>
          </p:cNvPr>
          <p:cNvPicPr>
            <a:picLocks noChangeAspect="1"/>
          </p:cNvPicPr>
          <p:nvPr/>
        </p:nvPicPr>
        <p:blipFill>
          <a:blip r:embed="rId2"/>
          <a:stretch>
            <a:fillRect/>
          </a:stretch>
        </p:blipFill>
        <p:spPr>
          <a:xfrm>
            <a:off x="628650" y="1867487"/>
            <a:ext cx="4983480" cy="1719727"/>
          </a:xfrm>
          <a:prstGeom prst="rect">
            <a:avLst/>
          </a:prstGeom>
        </p:spPr>
      </p:pic>
      <p:graphicFrame>
        <p:nvGraphicFramePr>
          <p:cNvPr id="10" name="Table 10">
            <a:extLst>
              <a:ext uri="{FF2B5EF4-FFF2-40B4-BE49-F238E27FC236}">
                <a16:creationId xmlns:a16="http://schemas.microsoft.com/office/drawing/2014/main" id="{7D299880-3BC6-4D08-AEC1-E932FF83B989}"/>
              </a:ext>
            </a:extLst>
          </p:cNvPr>
          <p:cNvGraphicFramePr>
            <a:graphicFrameLocks noGrp="1"/>
          </p:cNvGraphicFramePr>
          <p:nvPr>
            <p:extLst>
              <p:ext uri="{D42A27DB-BD31-4B8C-83A1-F6EECF244321}">
                <p14:modId xmlns:p14="http://schemas.microsoft.com/office/powerpoint/2010/main" val="4289824548"/>
              </p:ext>
            </p:extLst>
          </p:nvPr>
        </p:nvGraphicFramePr>
        <p:xfrm>
          <a:off x="6263640" y="1995221"/>
          <a:ext cx="2397618" cy="1464260"/>
        </p:xfrm>
        <a:graphic>
          <a:graphicData uri="http://schemas.openxmlformats.org/drawingml/2006/table">
            <a:tbl>
              <a:tblPr firstRow="1" bandRow="1">
                <a:tableStyleId>{9DCAF9ED-07DC-4A11-8D7F-57B35C25682E}</a:tableStyleId>
              </a:tblPr>
              <a:tblGrid>
                <a:gridCol w="1531620">
                  <a:extLst>
                    <a:ext uri="{9D8B030D-6E8A-4147-A177-3AD203B41FA5}">
                      <a16:colId xmlns:a16="http://schemas.microsoft.com/office/drawing/2014/main" val="2142404170"/>
                    </a:ext>
                  </a:extLst>
                </a:gridCol>
                <a:gridCol w="865998">
                  <a:extLst>
                    <a:ext uri="{9D8B030D-6E8A-4147-A177-3AD203B41FA5}">
                      <a16:colId xmlns:a16="http://schemas.microsoft.com/office/drawing/2014/main" val="2113115129"/>
                    </a:ext>
                  </a:extLst>
                </a:gridCol>
              </a:tblGrid>
              <a:tr h="321593">
                <a:tc>
                  <a:txBody>
                    <a:bodyPr/>
                    <a:lstStyle/>
                    <a:p>
                      <a:pPr algn="ctr"/>
                      <a:r>
                        <a:rPr lang="en-US" dirty="0"/>
                        <a:t>Confidence Level</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dirty="0"/>
                        <a:t>Z</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35603256"/>
                  </a:ext>
                </a:extLst>
              </a:tr>
              <a:tr h="380889">
                <a:tc>
                  <a:txBody>
                    <a:bodyPr/>
                    <a:lstStyle/>
                    <a:p>
                      <a:pPr algn="ctr"/>
                      <a:r>
                        <a:rPr lang="en-US" b="1" dirty="0"/>
                        <a:t>90%</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+/- 1.65</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2660991"/>
                  </a:ext>
                </a:extLst>
              </a:tr>
              <a:tr h="380889">
                <a:tc>
                  <a:txBody>
                    <a:bodyPr/>
                    <a:lstStyle/>
                    <a:p>
                      <a:pPr algn="ctr"/>
                      <a:r>
                        <a:rPr lang="en-US" b="1" dirty="0"/>
                        <a:t>95%</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+/- 1.96</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67090"/>
                  </a:ext>
                </a:extLst>
              </a:tr>
              <a:tr h="380889">
                <a:tc>
                  <a:txBody>
                    <a:bodyPr/>
                    <a:lstStyle/>
                    <a:p>
                      <a:pPr algn="ctr"/>
                      <a:r>
                        <a:rPr lang="en-US" b="1" dirty="0"/>
                        <a:t>99%</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+/-2.58</a:t>
                      </a:r>
                      <a:endParaRPr lang="en-IN"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8877749"/>
                  </a:ext>
                </a:extLst>
              </a:tr>
            </a:tbl>
          </a:graphicData>
        </a:graphic>
      </p:graphicFrame>
      <p:sp>
        <p:nvSpPr>
          <p:cNvPr id="11" name="TextBox 10">
            <a:extLst>
              <a:ext uri="{FF2B5EF4-FFF2-40B4-BE49-F238E27FC236}">
                <a16:creationId xmlns:a16="http://schemas.microsoft.com/office/drawing/2014/main" id="{29DB27CB-2C14-49C7-8BB3-08B6499DD06A}"/>
              </a:ext>
            </a:extLst>
          </p:cNvPr>
          <p:cNvSpPr txBox="1"/>
          <p:nvPr/>
        </p:nvSpPr>
        <p:spPr>
          <a:xfrm>
            <a:off x="628650" y="3980849"/>
            <a:ext cx="7783830" cy="369332"/>
          </a:xfrm>
          <a:prstGeom prst="rect">
            <a:avLst/>
          </a:prstGeom>
          <a:noFill/>
        </p:spPr>
        <p:txBody>
          <a:bodyPr wrap="square" rtlCol="0">
            <a:spAutoFit/>
          </a:bodyPr>
          <a:lstStyle/>
          <a:p>
            <a:pPr algn="ctr"/>
            <a:r>
              <a:rPr lang="en-US" dirty="0"/>
              <a:t>Where Z is the Z-score associated with y% confidence level</a:t>
            </a:r>
            <a:endParaRPr lang="en-IN"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F905393-2630-4165-A9B7-FB9D779B22CE}"/>
                  </a:ext>
                </a:extLst>
              </p14:cNvPr>
              <p14:cNvContentPartPr/>
              <p14:nvPr/>
            </p14:nvContentPartPr>
            <p14:xfrm>
              <a:off x="6387120" y="2397960"/>
              <a:ext cx="2137320" cy="1002240"/>
            </p14:xfrm>
          </p:contentPart>
        </mc:Choice>
        <mc:Fallback>
          <p:pic>
            <p:nvPicPr>
              <p:cNvPr id="5" name="Ink 4">
                <a:extLst>
                  <a:ext uri="{FF2B5EF4-FFF2-40B4-BE49-F238E27FC236}">
                    <a16:creationId xmlns:a16="http://schemas.microsoft.com/office/drawing/2014/main" id="{2F905393-2630-4165-A9B7-FB9D779B22CE}"/>
                  </a:ext>
                </a:extLst>
              </p:cNvPr>
              <p:cNvPicPr/>
              <p:nvPr/>
            </p:nvPicPr>
            <p:blipFill>
              <a:blip r:embed="rId4"/>
              <a:stretch>
                <a:fillRect/>
              </a:stretch>
            </p:blipFill>
            <p:spPr>
              <a:xfrm>
                <a:off x="6377760" y="2388600"/>
                <a:ext cx="2156040" cy="1020960"/>
              </a:xfrm>
              <a:prstGeom prst="rect">
                <a:avLst/>
              </a:prstGeom>
            </p:spPr>
          </p:pic>
        </mc:Fallback>
      </mc:AlternateContent>
    </p:spTree>
    <p:extLst>
      <p:ext uri="{BB962C8B-B14F-4D97-AF65-F5344CB8AC3E}">
        <p14:creationId xmlns:p14="http://schemas.microsoft.com/office/powerpoint/2010/main" val="1796480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49" y="868498"/>
            <a:ext cx="8337415" cy="1200329"/>
          </a:xfrm>
          <a:prstGeom prst="rect">
            <a:avLst/>
          </a:prstGeom>
          <a:noFill/>
        </p:spPr>
        <p:txBody>
          <a:bodyPr wrap="square">
            <a:spAutoFit/>
          </a:bodyPr>
          <a:lstStyle/>
          <a:p>
            <a:r>
              <a:rPr lang="en-US" dirty="0"/>
              <a:t>A simple random sample of 50 adults women's is obtained, and each person's red blood cell count (in cells per microliter) is measured The sample mean is 4.63. The population standard deviation for red blood cell counts is 0.54. Construct the 95% confidence interval estimate for the mean red blood cell counts of adults. </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37DE5A7-0B3F-4566-B11F-4DD09423E49E}"/>
                  </a:ext>
                </a:extLst>
              </p14:cNvPr>
              <p14:cNvContentPartPr/>
              <p14:nvPr/>
            </p14:nvContentPartPr>
            <p14:xfrm>
              <a:off x="869400" y="1415160"/>
              <a:ext cx="7106400" cy="3457440"/>
            </p14:xfrm>
          </p:contentPart>
        </mc:Choice>
        <mc:Fallback>
          <p:pic>
            <p:nvPicPr>
              <p:cNvPr id="4" name="Ink 3">
                <a:extLst>
                  <a:ext uri="{FF2B5EF4-FFF2-40B4-BE49-F238E27FC236}">
                    <a16:creationId xmlns:a16="http://schemas.microsoft.com/office/drawing/2014/main" id="{E37DE5A7-0B3F-4566-B11F-4DD09423E49E}"/>
                  </a:ext>
                </a:extLst>
              </p:cNvPr>
              <p:cNvPicPr/>
              <p:nvPr/>
            </p:nvPicPr>
            <p:blipFill>
              <a:blip r:embed="rId4"/>
              <a:stretch>
                <a:fillRect/>
              </a:stretch>
            </p:blipFill>
            <p:spPr>
              <a:xfrm>
                <a:off x="860040" y="1405800"/>
                <a:ext cx="7125120" cy="3476160"/>
              </a:xfrm>
              <a:prstGeom prst="rect">
                <a:avLst/>
              </a:prstGeom>
            </p:spPr>
          </p:pic>
        </mc:Fallback>
      </mc:AlternateContent>
    </p:spTree>
    <p:extLst>
      <p:ext uri="{BB962C8B-B14F-4D97-AF65-F5344CB8AC3E}">
        <p14:creationId xmlns:p14="http://schemas.microsoft.com/office/powerpoint/2010/main" val="1084807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(6.10, 8.10) ● (6.41, 7.79) ● (6.57, 7.63) ● (7.10, 8.48)</a:t>
            </a:r>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49" y="868498"/>
            <a:ext cx="8337415" cy="1477328"/>
          </a:xfrm>
          <a:prstGeom prst="rect">
            <a:avLst/>
          </a:prstGeom>
          <a:noFill/>
        </p:spPr>
        <p:txBody>
          <a:bodyPr wrap="square">
            <a:spAutoFit/>
          </a:bodyPr>
          <a:lstStyle/>
          <a:p>
            <a:r>
              <a:rPr lang="en-US" dirty="0"/>
              <a:t>Researchers are concerned about the impact of students working while they are enrolled in classes, and they’d like to know if students work too much and therefore are spending less time on their classes than they should be. First, the researchers need to find out, on average, how many hours a week students are working. They know from previous studies that the standard deviation of this variable is about 5 hours </a:t>
            </a:r>
            <a:endParaRPr lang="en-IN" dirty="0"/>
          </a:p>
        </p:txBody>
      </p:sp>
      <p:sp>
        <p:nvSpPr>
          <p:cNvPr id="10" name="TextBox 9">
            <a:extLst>
              <a:ext uri="{FF2B5EF4-FFF2-40B4-BE49-F238E27FC236}">
                <a16:creationId xmlns:a16="http://schemas.microsoft.com/office/drawing/2014/main" id="{FC35A29E-B546-427C-95E2-5D0F23B02EAB}"/>
              </a:ext>
            </a:extLst>
          </p:cNvPr>
          <p:cNvSpPr txBox="1"/>
          <p:nvPr/>
        </p:nvSpPr>
        <p:spPr>
          <a:xfrm>
            <a:off x="400049" y="2571750"/>
            <a:ext cx="8337415" cy="584775"/>
          </a:xfrm>
          <a:prstGeom prst="rect">
            <a:avLst/>
          </a:prstGeom>
          <a:noFill/>
        </p:spPr>
        <p:txBody>
          <a:bodyPr wrap="square">
            <a:spAutoFit/>
          </a:bodyPr>
          <a:lstStyle/>
          <a:p>
            <a:r>
              <a:rPr lang="en-US" sz="1600" dirty="0">
                <a:solidFill>
                  <a:srgbClr val="FF0000"/>
                </a:solidFill>
              </a:rPr>
              <a:t>A survey of 200 students provides a sample mean of 7.10 hours worked. What is a 95% confidence interval based on this sample?</a:t>
            </a:r>
            <a:endParaRPr lang="en-IN" sz="1600" dirty="0">
              <a:solidFill>
                <a:srgbClr val="FF0000"/>
              </a:solidFill>
            </a:endParaRPr>
          </a:p>
        </p:txBody>
      </p:sp>
      <p:sp>
        <p:nvSpPr>
          <p:cNvPr id="12" name="TextBox 11">
            <a:extLst>
              <a:ext uri="{FF2B5EF4-FFF2-40B4-BE49-F238E27FC236}">
                <a16:creationId xmlns:a16="http://schemas.microsoft.com/office/drawing/2014/main" id="{CAA51222-60C4-4899-A4E9-33C3E8CB3F7B}"/>
              </a:ext>
            </a:extLst>
          </p:cNvPr>
          <p:cNvSpPr txBox="1"/>
          <p:nvPr/>
        </p:nvSpPr>
        <p:spPr>
          <a:xfrm>
            <a:off x="628650" y="3291810"/>
            <a:ext cx="4572000" cy="1200329"/>
          </a:xfrm>
          <a:prstGeom prst="rect">
            <a:avLst/>
          </a:prstGeom>
          <a:noFill/>
        </p:spPr>
        <p:txBody>
          <a:bodyPr wrap="square">
            <a:spAutoFit/>
          </a:bodyPr>
          <a:lstStyle/>
          <a:p>
            <a:pPr marL="285750" indent="-285750">
              <a:buFont typeface="Arial" panose="020B0604020202020204" pitchFamily="34" charset="0"/>
              <a:buChar char="•"/>
            </a:pPr>
            <a:r>
              <a:rPr lang="en-IN" dirty="0"/>
              <a:t>(6.10, 8.10)</a:t>
            </a:r>
          </a:p>
          <a:p>
            <a:pPr marL="285750" indent="-285750">
              <a:buFont typeface="Arial" panose="020B0604020202020204" pitchFamily="34" charset="0"/>
              <a:buChar char="•"/>
            </a:pPr>
            <a:r>
              <a:rPr lang="en-IN" dirty="0"/>
              <a:t>(6.41, 7.79)</a:t>
            </a:r>
          </a:p>
          <a:p>
            <a:pPr marL="285750" indent="-285750">
              <a:buFont typeface="Arial" panose="020B0604020202020204" pitchFamily="34" charset="0"/>
              <a:buChar char="•"/>
            </a:pPr>
            <a:r>
              <a:rPr lang="en-IN" dirty="0"/>
              <a:t>(6.57, 7.63)</a:t>
            </a:r>
          </a:p>
          <a:p>
            <a:pPr marL="285750" indent="-285750">
              <a:buFont typeface="Arial" panose="020B0604020202020204" pitchFamily="34" charset="0"/>
              <a:buChar char="•"/>
            </a:pPr>
            <a:r>
              <a:rPr lang="en-IN" dirty="0"/>
              <a:t>(7.10, 8.48)</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3C8464C-613F-4E88-A826-1187BAAD25D4}"/>
                  </a:ext>
                </a:extLst>
              </p14:cNvPr>
              <p14:cNvContentPartPr/>
              <p14:nvPr/>
            </p14:nvContentPartPr>
            <p14:xfrm>
              <a:off x="421560" y="1119960"/>
              <a:ext cx="8250480" cy="3840480"/>
            </p14:xfrm>
          </p:contentPart>
        </mc:Choice>
        <mc:Fallback>
          <p:pic>
            <p:nvPicPr>
              <p:cNvPr id="4" name="Ink 3">
                <a:extLst>
                  <a:ext uri="{FF2B5EF4-FFF2-40B4-BE49-F238E27FC236}">
                    <a16:creationId xmlns:a16="http://schemas.microsoft.com/office/drawing/2014/main" id="{C3C8464C-613F-4E88-A826-1187BAAD25D4}"/>
                  </a:ext>
                </a:extLst>
              </p:cNvPr>
              <p:cNvPicPr/>
              <p:nvPr/>
            </p:nvPicPr>
            <p:blipFill>
              <a:blip r:embed="rId4"/>
              <a:stretch>
                <a:fillRect/>
              </a:stretch>
            </p:blipFill>
            <p:spPr>
              <a:xfrm>
                <a:off x="412200" y="1110600"/>
                <a:ext cx="8269200" cy="3859200"/>
              </a:xfrm>
              <a:prstGeom prst="rect">
                <a:avLst/>
              </a:prstGeom>
            </p:spPr>
          </p:pic>
        </mc:Fallback>
      </mc:AlternateContent>
    </p:spTree>
    <p:extLst>
      <p:ext uri="{BB962C8B-B14F-4D97-AF65-F5344CB8AC3E}">
        <p14:creationId xmlns:p14="http://schemas.microsoft.com/office/powerpoint/2010/main" val="203868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(6.10, 8.10) ● (6.41, 7.79) ● (6.57, 7.63) ● (7.10, 8.48)</a:t>
            </a:r>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49" y="868498"/>
            <a:ext cx="8337415" cy="523220"/>
          </a:xfrm>
          <a:prstGeom prst="rect">
            <a:avLst/>
          </a:prstGeom>
          <a:noFill/>
        </p:spPr>
        <p:txBody>
          <a:bodyPr wrap="square">
            <a:spAutoFit/>
          </a:bodyPr>
          <a:lstStyle/>
          <a:p>
            <a:r>
              <a:rPr lang="en-US" sz="1400" b="1" dirty="0"/>
              <a:t>A set of biology exam scores are normally distributed with a mean of 70 points and a standard deviation of 6 points. Let X represent the score on a randomly selected exam from this set. </a:t>
            </a:r>
            <a:endParaRPr lang="en-IN" sz="1400" b="1" dirty="0"/>
          </a:p>
        </p:txBody>
      </p:sp>
      <p:sp>
        <p:nvSpPr>
          <p:cNvPr id="12" name="TextBox 11">
            <a:extLst>
              <a:ext uri="{FF2B5EF4-FFF2-40B4-BE49-F238E27FC236}">
                <a16:creationId xmlns:a16="http://schemas.microsoft.com/office/drawing/2014/main" id="{CAA51222-60C4-4899-A4E9-33C3E8CB3F7B}"/>
              </a:ext>
            </a:extLst>
          </p:cNvPr>
          <p:cNvSpPr txBox="1"/>
          <p:nvPr/>
        </p:nvSpPr>
        <p:spPr>
          <a:xfrm>
            <a:off x="628650" y="1502123"/>
            <a:ext cx="4572000" cy="954107"/>
          </a:xfrm>
          <a:prstGeom prst="rect">
            <a:avLst/>
          </a:prstGeom>
          <a:noFill/>
        </p:spPr>
        <p:txBody>
          <a:bodyPr wrap="square">
            <a:spAutoFit/>
          </a:bodyPr>
          <a:lstStyle/>
          <a:p>
            <a:pPr marL="285750" indent="-285750">
              <a:buFont typeface="Arial" panose="020B0604020202020204" pitchFamily="34" charset="0"/>
              <a:buChar char="•"/>
            </a:pPr>
            <a:r>
              <a:rPr lang="en-US" sz="1400" dirty="0"/>
              <a:t>0.841</a:t>
            </a:r>
          </a:p>
          <a:p>
            <a:pPr marL="285750" indent="-285750">
              <a:buFont typeface="Arial" panose="020B0604020202020204" pitchFamily="34" charset="0"/>
              <a:buChar char="•"/>
            </a:pPr>
            <a:r>
              <a:rPr lang="en-US" sz="1400" dirty="0"/>
              <a:t>0.158</a:t>
            </a:r>
          </a:p>
          <a:p>
            <a:pPr marL="285750" indent="-285750">
              <a:buFont typeface="Arial" panose="020B0604020202020204" pitchFamily="34" charset="0"/>
              <a:buChar char="•"/>
            </a:pPr>
            <a:r>
              <a:rPr lang="en-US" sz="1400" dirty="0"/>
              <a:t>0.68</a:t>
            </a:r>
          </a:p>
          <a:p>
            <a:pPr marL="285750" indent="-285750">
              <a:buFont typeface="Arial" panose="020B0604020202020204" pitchFamily="34" charset="0"/>
              <a:buChar char="•"/>
            </a:pPr>
            <a:r>
              <a:rPr lang="en-US" sz="1400" dirty="0"/>
              <a:t>Cannot say from the information provided</a:t>
            </a:r>
            <a:endParaRPr lang="en-IN" sz="1400" dirty="0"/>
          </a:p>
        </p:txBody>
      </p:sp>
      <p:sp>
        <p:nvSpPr>
          <p:cNvPr id="13" name="TextBox 12">
            <a:extLst>
              <a:ext uri="{FF2B5EF4-FFF2-40B4-BE49-F238E27FC236}">
                <a16:creationId xmlns:a16="http://schemas.microsoft.com/office/drawing/2014/main" id="{469336D8-2B11-497B-8D9C-E630D8581EBD}"/>
              </a:ext>
            </a:extLst>
          </p:cNvPr>
          <p:cNvSpPr txBox="1"/>
          <p:nvPr/>
        </p:nvSpPr>
        <p:spPr>
          <a:xfrm>
            <a:off x="497661" y="3079491"/>
            <a:ext cx="7731076" cy="307777"/>
          </a:xfrm>
          <a:prstGeom prst="rect">
            <a:avLst/>
          </a:prstGeom>
          <a:noFill/>
        </p:spPr>
        <p:txBody>
          <a:bodyPr wrap="square">
            <a:spAutoFit/>
          </a:bodyPr>
          <a:lstStyle/>
          <a:p>
            <a:r>
              <a:rPr lang="en-US" sz="1400" b="1" dirty="0"/>
              <a:t>What should be the value of z used in a 97% confidence interval? </a:t>
            </a:r>
            <a:endParaRPr lang="en-IN" sz="1400" b="1" dirty="0"/>
          </a:p>
        </p:txBody>
      </p:sp>
      <p:sp>
        <p:nvSpPr>
          <p:cNvPr id="14" name="TextBox 13">
            <a:extLst>
              <a:ext uri="{FF2B5EF4-FFF2-40B4-BE49-F238E27FC236}">
                <a16:creationId xmlns:a16="http://schemas.microsoft.com/office/drawing/2014/main" id="{06C5A487-B49B-4179-B3DF-FC7EF36128B0}"/>
              </a:ext>
            </a:extLst>
          </p:cNvPr>
          <p:cNvSpPr txBox="1"/>
          <p:nvPr/>
        </p:nvSpPr>
        <p:spPr>
          <a:xfrm>
            <a:off x="726261" y="3502697"/>
            <a:ext cx="4572000" cy="954107"/>
          </a:xfrm>
          <a:prstGeom prst="rect">
            <a:avLst/>
          </a:prstGeom>
          <a:noFill/>
        </p:spPr>
        <p:txBody>
          <a:bodyPr wrap="square">
            <a:spAutoFit/>
          </a:bodyPr>
          <a:lstStyle/>
          <a:p>
            <a:pPr marL="285750" indent="-285750">
              <a:buFont typeface="Arial" panose="020B0604020202020204" pitchFamily="34" charset="0"/>
              <a:buChar char="•"/>
            </a:pPr>
            <a:r>
              <a:rPr lang="en-IN" sz="1400" dirty="0"/>
              <a:t>2.17</a:t>
            </a:r>
          </a:p>
          <a:p>
            <a:pPr marL="285750" indent="-285750">
              <a:buFont typeface="Arial" panose="020B0604020202020204" pitchFamily="34" charset="0"/>
              <a:buChar char="•"/>
            </a:pPr>
            <a:r>
              <a:rPr lang="en-IN" sz="1400" dirty="0"/>
              <a:t>1.40</a:t>
            </a:r>
          </a:p>
          <a:p>
            <a:pPr marL="285750" indent="-285750">
              <a:buFont typeface="Arial" panose="020B0604020202020204" pitchFamily="34" charset="0"/>
              <a:buChar char="•"/>
            </a:pPr>
            <a:r>
              <a:rPr lang="en-IN" sz="1400" dirty="0"/>
              <a:t>1.81</a:t>
            </a:r>
          </a:p>
          <a:p>
            <a:pPr marL="285750" indent="-285750">
              <a:buFont typeface="Arial" panose="020B0604020202020204" pitchFamily="34" charset="0"/>
              <a:buChar char="•"/>
            </a:pPr>
            <a:r>
              <a:rPr lang="en-IN" sz="1400" dirty="0"/>
              <a:t>1.89 </a:t>
            </a:r>
          </a:p>
        </p:txBody>
      </p:sp>
      <p:pic>
        <p:nvPicPr>
          <p:cNvPr id="15" name="Picture 2" descr="Z Scores (Z Value) &amp;amp; Z Table | Six Sigma Study Guide">
            <a:extLst>
              <a:ext uri="{FF2B5EF4-FFF2-40B4-BE49-F238E27FC236}">
                <a16:creationId xmlns:a16="http://schemas.microsoft.com/office/drawing/2014/main" id="{A2E08855-F832-4701-8CE0-927C58019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861" y="1298538"/>
            <a:ext cx="1959789" cy="1530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F9DEB68-694D-4D6B-9363-12943F0721D2}"/>
                  </a:ext>
                </a:extLst>
              </p14:cNvPr>
              <p14:cNvContentPartPr/>
              <p14:nvPr/>
            </p14:nvContentPartPr>
            <p14:xfrm>
              <a:off x="388440" y="488880"/>
              <a:ext cx="8159040" cy="4109400"/>
            </p14:xfrm>
          </p:contentPart>
        </mc:Choice>
        <mc:Fallback>
          <p:pic>
            <p:nvPicPr>
              <p:cNvPr id="7" name="Ink 6">
                <a:extLst>
                  <a:ext uri="{FF2B5EF4-FFF2-40B4-BE49-F238E27FC236}">
                    <a16:creationId xmlns:a16="http://schemas.microsoft.com/office/drawing/2014/main" id="{3F9DEB68-694D-4D6B-9363-12943F0721D2}"/>
                  </a:ext>
                </a:extLst>
              </p:cNvPr>
              <p:cNvPicPr/>
              <p:nvPr/>
            </p:nvPicPr>
            <p:blipFill>
              <a:blip r:embed="rId5"/>
              <a:stretch>
                <a:fillRect/>
              </a:stretch>
            </p:blipFill>
            <p:spPr>
              <a:xfrm>
                <a:off x="379080" y="479520"/>
                <a:ext cx="8177760" cy="4128120"/>
              </a:xfrm>
              <a:prstGeom prst="rect">
                <a:avLst/>
              </a:prstGeom>
            </p:spPr>
          </p:pic>
        </mc:Fallback>
      </mc:AlternateContent>
    </p:spTree>
    <p:extLst>
      <p:ext uri="{BB962C8B-B14F-4D97-AF65-F5344CB8AC3E}">
        <p14:creationId xmlns:p14="http://schemas.microsoft.com/office/powerpoint/2010/main" val="347031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21A85-4C20-47F8-B1C5-63B552A6FDA6}"/>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BE61AA87-571B-494E-97A7-5F37DF065984}"/>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4" name="Title 3">
            <a:extLst>
              <a:ext uri="{FF2B5EF4-FFF2-40B4-BE49-F238E27FC236}">
                <a16:creationId xmlns:a16="http://schemas.microsoft.com/office/drawing/2014/main" id="{FF0E1E31-3EAB-4927-8148-F4F01EE8D252}"/>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075AF692-6C01-4C84-8E42-8D7E30E29609}"/>
              </a:ext>
            </a:extLst>
          </p:cNvPr>
          <p:cNvSpPr/>
          <p:nvPr/>
        </p:nvSpPr>
        <p:spPr>
          <a:xfrm>
            <a:off x="945135" y="1843424"/>
            <a:ext cx="4540758" cy="2308324"/>
          </a:xfrm>
          <a:prstGeom prst="rect">
            <a:avLst/>
          </a:prstGeom>
        </p:spPr>
        <p:txBody>
          <a:bodyPr wrap="square">
            <a:spAutoFit/>
          </a:bodyPr>
          <a:lstStyle/>
          <a:p>
            <a:r>
              <a:rPr lang="en-US" sz="1600" dirty="0">
                <a:solidFill>
                  <a:schemeClr val="accent6"/>
                </a:solidFill>
                <a:latin typeface="Gill Sans MT" panose="020B0502020104020203" pitchFamily="34" charset="0"/>
              </a:rPr>
              <a:t>Types of hypothesis: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Null hypothesis</a:t>
            </a:r>
            <a:r>
              <a:rPr lang="en-US" sz="1600" dirty="0">
                <a:solidFill>
                  <a:srgbClr val="333333"/>
                </a:solidFill>
                <a:latin typeface="Gill Sans MT" panose="020B0502020104020203" pitchFamily="34" charset="0"/>
              </a:rPr>
              <a:t> (H₀)</a:t>
            </a:r>
          </a:p>
          <a:p>
            <a:pPr marL="285750" indent="-285750">
              <a:buFontTx/>
              <a:buChar char="-"/>
            </a:pPr>
            <a:r>
              <a:rPr lang="en-US" sz="1600" dirty="0">
                <a:solidFill>
                  <a:srgbClr val="333333"/>
                </a:solidFill>
                <a:latin typeface="Gill Sans MT" panose="020B0502020104020203" pitchFamily="34" charset="0"/>
              </a:rPr>
              <a:t>Makes an assumption about the status quo</a:t>
            </a:r>
          </a:p>
          <a:p>
            <a:pPr marL="285750" indent="-285750">
              <a:buFontTx/>
              <a:buChar char="-"/>
            </a:pPr>
            <a:r>
              <a:rPr lang="en-US" sz="1600" dirty="0">
                <a:solidFill>
                  <a:srgbClr val="333333"/>
                </a:solidFill>
                <a:latin typeface="Gill Sans MT" panose="020B0502020104020203" pitchFamily="34" charset="0"/>
              </a:rPr>
              <a:t>Always contains the symbols ‘=’, ‘≤’ or ‘≥’</a:t>
            </a:r>
          </a:p>
          <a:p>
            <a:endParaRPr lang="en-US" sz="1600" dirty="0">
              <a:solidFill>
                <a:srgbClr val="333333"/>
              </a:solidFill>
              <a:latin typeface="Gill Sans MT" panose="020B0502020104020203" pitchFamily="34" charset="0"/>
            </a:endParaRPr>
          </a:p>
          <a:p>
            <a:r>
              <a:rPr lang="en-US" sz="1600" b="1" dirty="0">
                <a:solidFill>
                  <a:srgbClr val="333333"/>
                </a:solidFill>
                <a:latin typeface="Gill Sans MT" panose="020B0502020104020203" pitchFamily="34" charset="0"/>
              </a:rPr>
              <a:t>Alternate hypothesis</a:t>
            </a:r>
            <a:r>
              <a:rPr lang="en-US" sz="1600" dirty="0">
                <a:solidFill>
                  <a:srgbClr val="333333"/>
                </a:solidFill>
                <a:latin typeface="Gill Sans MT" panose="020B0502020104020203" pitchFamily="34" charset="0"/>
              </a:rPr>
              <a:t> (H₁)</a:t>
            </a:r>
          </a:p>
          <a:p>
            <a:pPr marL="285750" indent="-285750">
              <a:buFontTx/>
              <a:buChar char="-"/>
            </a:pPr>
            <a:r>
              <a:rPr lang="en-US" sz="1600" dirty="0">
                <a:solidFill>
                  <a:srgbClr val="333333"/>
                </a:solidFill>
                <a:latin typeface="Gill Sans MT" panose="020B0502020104020203" pitchFamily="34" charset="0"/>
              </a:rPr>
              <a:t>Challenges and complements the null hypothesis</a:t>
            </a:r>
          </a:p>
          <a:p>
            <a:pPr marL="285750" indent="-285750">
              <a:buFontTx/>
              <a:buChar char="-"/>
            </a:pPr>
            <a:r>
              <a:rPr lang="en-US" sz="1600" dirty="0">
                <a:solidFill>
                  <a:srgbClr val="333333"/>
                </a:solidFill>
                <a:latin typeface="Gill Sans MT" panose="020B0502020104020203" pitchFamily="34" charset="0"/>
              </a:rPr>
              <a:t>Always contains the symbols ‘≠’, ‘&lt;’ or ‘&gt;’</a:t>
            </a:r>
          </a:p>
        </p:txBody>
      </p:sp>
      <p:sp>
        <p:nvSpPr>
          <p:cNvPr id="6" name="Rectangle 5">
            <a:extLst>
              <a:ext uri="{FF2B5EF4-FFF2-40B4-BE49-F238E27FC236}">
                <a16:creationId xmlns:a16="http://schemas.microsoft.com/office/drawing/2014/main" id="{1EDBF8D4-86DA-4BC7-8177-EDF36CA67E66}"/>
              </a:ext>
            </a:extLst>
          </p:cNvPr>
          <p:cNvSpPr/>
          <p:nvPr/>
        </p:nvSpPr>
        <p:spPr>
          <a:xfrm>
            <a:off x="503301" y="991752"/>
            <a:ext cx="8137398" cy="338554"/>
          </a:xfrm>
          <a:prstGeom prst="rect">
            <a:avLst/>
          </a:prstGeom>
        </p:spPr>
        <p:txBody>
          <a:bodyPr wrap="square">
            <a:spAutoFit/>
          </a:bodyPr>
          <a:lstStyle/>
          <a:p>
            <a:r>
              <a:rPr lang="en-US" sz="1600" dirty="0">
                <a:solidFill>
                  <a:srgbClr val="FF0000"/>
                </a:solidFill>
                <a:latin typeface="Gill Sans MT" panose="020B0502020104020203" pitchFamily="34" charset="0"/>
              </a:rPr>
              <a:t>Hypothesis</a:t>
            </a:r>
            <a:r>
              <a:rPr lang="en-US" sz="1600" dirty="0">
                <a:solidFill>
                  <a:srgbClr val="333333"/>
                </a:solidFill>
                <a:latin typeface="Gill Sans MT" panose="020B0502020104020203" pitchFamily="34" charset="0"/>
              </a:rPr>
              <a:t> : a claim or an assumption that we make about one or more population parameters</a:t>
            </a:r>
          </a:p>
        </p:txBody>
      </p:sp>
      <p:pic>
        <p:nvPicPr>
          <p:cNvPr id="12290" name="Picture 2" descr="Image result for hypothesis testing png">
            <a:extLst>
              <a:ext uri="{FF2B5EF4-FFF2-40B4-BE49-F238E27FC236}">
                <a16:creationId xmlns:a16="http://schemas.microsoft.com/office/drawing/2014/main" id="{31F174B6-9BE8-42C4-A153-39DA0007DA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8240" y="1571884"/>
            <a:ext cx="2020625" cy="28514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92E634C-AD98-450C-A10D-D79B501D7DBA}"/>
                  </a:ext>
                </a:extLst>
              </p14:cNvPr>
              <p14:cNvContentPartPr/>
              <p14:nvPr/>
            </p14:nvContentPartPr>
            <p14:xfrm>
              <a:off x="740880" y="1795680"/>
              <a:ext cx="3929400" cy="2355480"/>
            </p14:xfrm>
          </p:contentPart>
        </mc:Choice>
        <mc:Fallback>
          <p:pic>
            <p:nvPicPr>
              <p:cNvPr id="7" name="Ink 6">
                <a:extLst>
                  <a:ext uri="{FF2B5EF4-FFF2-40B4-BE49-F238E27FC236}">
                    <a16:creationId xmlns:a16="http://schemas.microsoft.com/office/drawing/2014/main" id="{092E634C-AD98-450C-A10D-D79B501D7DBA}"/>
                  </a:ext>
                </a:extLst>
              </p:cNvPr>
              <p:cNvPicPr/>
              <p:nvPr/>
            </p:nvPicPr>
            <p:blipFill>
              <a:blip r:embed="rId4"/>
              <a:stretch>
                <a:fillRect/>
              </a:stretch>
            </p:blipFill>
            <p:spPr>
              <a:xfrm>
                <a:off x="731520" y="1786320"/>
                <a:ext cx="3948120" cy="2374200"/>
              </a:xfrm>
              <a:prstGeom prst="rect">
                <a:avLst/>
              </a:prstGeom>
            </p:spPr>
          </p:pic>
        </mc:Fallback>
      </mc:AlternateContent>
    </p:spTree>
    <p:extLst>
      <p:ext uri="{BB962C8B-B14F-4D97-AF65-F5344CB8AC3E}">
        <p14:creationId xmlns:p14="http://schemas.microsoft.com/office/powerpoint/2010/main" val="296077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27-06-2021</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2</a:t>
            </a:fld>
            <a:endParaRPr lang="en-IN" sz="900" dirty="0">
              <a:latin typeface="Proxima Nova Rg" pitchFamily="50" charset="0"/>
            </a:endParaRP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3831818"/>
          </a:xfrm>
          <a:prstGeom prst="rect">
            <a:avLst/>
          </a:prstGeom>
          <a:ln>
            <a:solidFill>
              <a:schemeClr val="bg1"/>
            </a:solidFill>
            <a:prstDash val="lgDashDot"/>
          </a:ln>
        </p:spPr>
        <p:txBody>
          <a:bodyPr wrap="square">
            <a:spAutoFit/>
          </a:bodyPr>
          <a:lstStyle/>
          <a:p>
            <a:pPr algn="ctr"/>
            <a:endParaRPr lang="en-US" sz="900" dirty="0">
              <a:solidFill>
                <a:schemeClr val="bg1"/>
              </a:solidFill>
            </a:endParaRPr>
          </a:p>
          <a:p>
            <a:pPr algn="ctr"/>
            <a:endParaRPr lang="en-US" sz="900" dirty="0">
              <a:solidFill>
                <a:schemeClr val="bg1"/>
              </a:solidFill>
            </a:endParaRPr>
          </a:p>
          <a:p>
            <a:pPr algn="ctr"/>
            <a:endParaRPr lang="en-US" sz="900" dirty="0">
              <a:solidFill>
                <a:schemeClr val="bg1"/>
              </a:solidFill>
            </a:endParaRPr>
          </a:p>
          <a:p>
            <a:pPr marL="0" lvl="1" indent="-285750">
              <a:buFont typeface="Arial" panose="020B0604020202020204" pitchFamily="34" charset="0"/>
              <a:buChar char="•"/>
            </a:pPr>
            <a:r>
              <a:rPr lang="en-US" sz="2400" dirty="0">
                <a:solidFill>
                  <a:schemeClr val="bg1"/>
                </a:solidFill>
              </a:rPr>
              <a:t>Random Variables</a:t>
            </a:r>
          </a:p>
          <a:p>
            <a:pPr marL="0" lvl="1" indent="-285750">
              <a:buFont typeface="Arial" panose="020B0604020202020204" pitchFamily="34" charset="0"/>
              <a:buChar char="•"/>
            </a:pPr>
            <a:r>
              <a:rPr lang="en-US" sz="2400" dirty="0">
                <a:solidFill>
                  <a:schemeClr val="bg1"/>
                </a:solidFill>
              </a:rPr>
              <a:t>Expected Values</a:t>
            </a:r>
          </a:p>
          <a:p>
            <a:pPr marL="0" lvl="1" indent="-285750">
              <a:buFont typeface="Arial" panose="020B0604020202020204" pitchFamily="34" charset="0"/>
              <a:buChar char="•"/>
            </a:pPr>
            <a:r>
              <a:rPr lang="en-US" sz="2400" dirty="0">
                <a:solidFill>
                  <a:schemeClr val="bg1"/>
                </a:solidFill>
              </a:rPr>
              <a:t>Basic Probability</a:t>
            </a:r>
          </a:p>
          <a:p>
            <a:pPr marL="0" lvl="1" indent="-285750">
              <a:buFont typeface="Arial" panose="020B0604020202020204" pitchFamily="34" charset="0"/>
              <a:buChar char="•"/>
            </a:pPr>
            <a:r>
              <a:rPr lang="en-US" sz="2400" dirty="0">
                <a:solidFill>
                  <a:schemeClr val="bg1"/>
                </a:solidFill>
              </a:rPr>
              <a:t>Central Limit Theorem</a:t>
            </a:r>
          </a:p>
          <a:p>
            <a:pPr marL="0" lvl="1" indent="-285750">
              <a:buFont typeface="Arial" panose="020B0604020202020204" pitchFamily="34" charset="0"/>
              <a:buChar char="•"/>
            </a:pPr>
            <a:r>
              <a:rPr lang="en-US" sz="2400" dirty="0">
                <a:solidFill>
                  <a:schemeClr val="bg1"/>
                </a:solidFill>
              </a:rPr>
              <a:t>Hypothesis Testing</a:t>
            </a:r>
          </a:p>
          <a:p>
            <a:pPr marL="0" lvl="1" indent="-285750">
              <a:buFont typeface="Arial" panose="020B0604020202020204" pitchFamily="34" charset="0"/>
              <a:buChar char="•"/>
            </a:pPr>
            <a:r>
              <a:rPr lang="en-US" sz="2400" dirty="0">
                <a:solidFill>
                  <a:schemeClr val="bg1"/>
                </a:solidFill>
              </a:rPr>
              <a:t>EDA</a:t>
            </a:r>
          </a:p>
          <a:p>
            <a:pPr marL="0" lvl="1" indent="-285750">
              <a:buFont typeface="Arial" panose="020B0604020202020204" pitchFamily="34" charset="0"/>
              <a:buChar char="•"/>
            </a:pPr>
            <a:r>
              <a:rPr lang="en-US" sz="2400" dirty="0">
                <a:solidFill>
                  <a:schemeClr val="bg1"/>
                </a:solidFill>
              </a:rPr>
              <a:t>SQL</a:t>
            </a:r>
          </a:p>
          <a:p>
            <a:pPr marL="0" lvl="1" indent="-285750">
              <a:buFont typeface="Arial" panose="020B0604020202020204" pitchFamily="34" charset="0"/>
              <a:buChar char="•"/>
            </a:pPr>
            <a:r>
              <a:rPr lang="en-US" sz="2400" dirty="0">
                <a:solidFill>
                  <a:schemeClr val="bg1"/>
                </a:solidFill>
              </a:rPr>
              <a:t>Python</a:t>
            </a:r>
          </a:p>
          <a:p>
            <a:pPr marL="0" lvl="1"/>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3618353" y="289113"/>
            <a:ext cx="1907294" cy="400110"/>
          </a:xfrm>
          <a:prstGeom prst="rect">
            <a:avLst/>
          </a:prstGeom>
          <a:noFill/>
        </p:spPr>
        <p:txBody>
          <a:bodyPr wrap="square" rtlCol="0">
            <a:spAutoFit/>
          </a:bodyPr>
          <a:lstStyle/>
          <a:p>
            <a:pPr algn="ctr"/>
            <a:r>
              <a:rPr lang="en-US" sz="2000" b="1" dirty="0">
                <a:solidFill>
                  <a:schemeClr val="bg1"/>
                </a:solidFill>
              </a:rPr>
              <a:t>KEY - TOPICS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2C5801E-86D2-40D6-A47A-C718E3F75117}"/>
                  </a:ext>
                </a:extLst>
              </p14:cNvPr>
              <p14:cNvContentPartPr/>
              <p14:nvPr/>
            </p14:nvContentPartPr>
            <p14:xfrm>
              <a:off x="330120" y="1324080"/>
              <a:ext cx="6281280" cy="3615480"/>
            </p14:xfrm>
          </p:contentPart>
        </mc:Choice>
        <mc:Fallback>
          <p:pic>
            <p:nvPicPr>
              <p:cNvPr id="2" name="Ink 1">
                <a:extLst>
                  <a:ext uri="{FF2B5EF4-FFF2-40B4-BE49-F238E27FC236}">
                    <a16:creationId xmlns:a16="http://schemas.microsoft.com/office/drawing/2014/main" id="{12C5801E-86D2-40D6-A47A-C718E3F75117}"/>
                  </a:ext>
                </a:extLst>
              </p:cNvPr>
              <p:cNvPicPr/>
              <p:nvPr/>
            </p:nvPicPr>
            <p:blipFill>
              <a:blip r:embed="rId3"/>
              <a:stretch>
                <a:fillRect/>
              </a:stretch>
            </p:blipFill>
            <p:spPr>
              <a:xfrm>
                <a:off x="320760" y="1314720"/>
                <a:ext cx="6300000" cy="3634200"/>
              </a:xfrm>
              <a:prstGeom prst="rect">
                <a:avLst/>
              </a:prstGeom>
            </p:spPr>
          </p:pic>
        </mc:Fallback>
      </mc:AlternateContent>
    </p:spTree>
    <p:extLst>
      <p:ext uri="{BB962C8B-B14F-4D97-AF65-F5344CB8AC3E}">
        <p14:creationId xmlns:p14="http://schemas.microsoft.com/office/powerpoint/2010/main" val="114725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06B88-EFD2-408C-A9B2-B7888EBBBC55}"/>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E48999A4-2046-4450-A828-6E84EFE93A32}"/>
              </a:ext>
            </a:extLst>
          </p:cNvPr>
          <p:cNvSpPr>
            <a:spLocks noGrp="1"/>
          </p:cNvSpPr>
          <p:nvPr>
            <p:ph type="sldNum" sz="quarter" idx="12"/>
          </p:nvPr>
        </p:nvSpPr>
        <p:spPr/>
        <p:txBody>
          <a:bodyPr/>
          <a:lstStyle/>
          <a:p>
            <a:fld id="{273EEA2F-D825-49D3-9C25-497F06EFD3F7}" type="slidenum">
              <a:rPr lang="en-IN" smtClean="0"/>
              <a:t>20</a:t>
            </a:fld>
            <a:endParaRPr lang="en-IN"/>
          </a:p>
        </p:txBody>
      </p:sp>
      <p:sp>
        <p:nvSpPr>
          <p:cNvPr id="4" name="Title 3">
            <a:extLst>
              <a:ext uri="{FF2B5EF4-FFF2-40B4-BE49-F238E27FC236}">
                <a16:creationId xmlns:a16="http://schemas.microsoft.com/office/drawing/2014/main" id="{48B49B68-7E6E-445A-A5A5-2BCEBEF9297D}"/>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11694735-EDD6-4EF3-BC87-02AC36FAEB3F}"/>
              </a:ext>
            </a:extLst>
          </p:cNvPr>
          <p:cNvSpPr/>
          <p:nvPr/>
        </p:nvSpPr>
        <p:spPr>
          <a:xfrm>
            <a:off x="628650" y="925145"/>
            <a:ext cx="5382006" cy="3293209"/>
          </a:xfrm>
          <a:prstGeom prst="rect">
            <a:avLst/>
          </a:prstGeom>
        </p:spPr>
        <p:txBody>
          <a:bodyPr wrap="square">
            <a:spAutoFit/>
          </a:bodyPr>
          <a:lstStyle/>
          <a:p>
            <a:r>
              <a:rPr lang="en-US" sz="1600" dirty="0">
                <a:solidFill>
                  <a:schemeClr val="accent6"/>
                </a:solidFill>
                <a:latin typeface="Gill Sans MT" panose="020B0502020104020203" pitchFamily="34" charset="0"/>
              </a:rPr>
              <a:t>Types of tests: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Upper-tailed test </a:t>
            </a:r>
          </a:p>
          <a:p>
            <a:pPr marL="285750" indent="-285750">
              <a:buFontTx/>
              <a:buChar char="-"/>
            </a:pPr>
            <a:r>
              <a:rPr lang="en-US" sz="1600" dirty="0">
                <a:solidFill>
                  <a:srgbClr val="333333"/>
                </a:solidFill>
                <a:latin typeface="Gill Sans MT" panose="020B0502020104020203" pitchFamily="34" charset="0"/>
              </a:rPr>
              <a:t>The critical region lies on the right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&gt;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Lower-tailed test </a:t>
            </a:r>
          </a:p>
          <a:p>
            <a:pPr marL="285750" indent="-285750">
              <a:buFontTx/>
              <a:buChar char="-"/>
            </a:pPr>
            <a:r>
              <a:rPr lang="en-US" sz="1600" dirty="0">
                <a:solidFill>
                  <a:srgbClr val="333333"/>
                </a:solidFill>
                <a:latin typeface="Gill Sans MT" panose="020B0502020104020203" pitchFamily="34" charset="0"/>
              </a:rPr>
              <a:t>The critical region lies on the left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&lt;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Two-tailed test</a:t>
            </a:r>
          </a:p>
          <a:p>
            <a:pPr marL="285750" indent="-285750">
              <a:buFontTx/>
              <a:buChar char="-"/>
            </a:pPr>
            <a:r>
              <a:rPr lang="en-US" sz="1600" dirty="0">
                <a:solidFill>
                  <a:srgbClr val="333333"/>
                </a:solidFill>
                <a:latin typeface="Gill Sans MT" panose="020B0502020104020203" pitchFamily="34" charset="0"/>
              </a:rPr>
              <a:t>The critical region lies on both sides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 sign</a:t>
            </a:r>
          </a:p>
        </p:txBody>
      </p:sp>
      <p:pic>
        <p:nvPicPr>
          <p:cNvPr id="13316" name="Picture 4" descr="Image result for right left and two tailed test">
            <a:extLst>
              <a:ext uri="{FF2B5EF4-FFF2-40B4-BE49-F238E27FC236}">
                <a16:creationId xmlns:a16="http://schemas.microsoft.com/office/drawing/2014/main" id="{32B3E32E-FEDE-4D3B-B2BC-D2571EC79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717"/>
          <a:stretch/>
        </p:blipFill>
        <p:spPr bwMode="auto">
          <a:xfrm>
            <a:off x="5924522" y="925145"/>
            <a:ext cx="2749324" cy="35737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54BB40D-15C8-4D2E-A453-CBF71D19C3D0}"/>
                  </a:ext>
                </a:extLst>
              </p14:cNvPr>
              <p14:cNvContentPartPr/>
              <p14:nvPr/>
            </p14:nvContentPartPr>
            <p14:xfrm>
              <a:off x="345240" y="1445400"/>
              <a:ext cx="624960" cy="2345760"/>
            </p14:xfrm>
          </p:contentPart>
        </mc:Choice>
        <mc:Fallback>
          <p:pic>
            <p:nvPicPr>
              <p:cNvPr id="6" name="Ink 5">
                <a:extLst>
                  <a:ext uri="{FF2B5EF4-FFF2-40B4-BE49-F238E27FC236}">
                    <a16:creationId xmlns:a16="http://schemas.microsoft.com/office/drawing/2014/main" id="{F54BB40D-15C8-4D2E-A453-CBF71D19C3D0}"/>
                  </a:ext>
                </a:extLst>
              </p:cNvPr>
              <p:cNvPicPr/>
              <p:nvPr/>
            </p:nvPicPr>
            <p:blipFill>
              <a:blip r:embed="rId4"/>
              <a:stretch>
                <a:fillRect/>
              </a:stretch>
            </p:blipFill>
            <p:spPr>
              <a:xfrm>
                <a:off x="335880" y="1436040"/>
                <a:ext cx="643680" cy="2364480"/>
              </a:xfrm>
              <a:prstGeom prst="rect">
                <a:avLst/>
              </a:prstGeom>
            </p:spPr>
          </p:pic>
        </mc:Fallback>
      </mc:AlternateContent>
    </p:spTree>
    <p:extLst>
      <p:ext uri="{BB962C8B-B14F-4D97-AF65-F5344CB8AC3E}">
        <p14:creationId xmlns:p14="http://schemas.microsoft.com/office/powerpoint/2010/main" val="2590330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DB60F-09BD-44E6-B696-8F58B799F9BB}"/>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2A213761-21B0-4339-AA3D-5B4181AA5125}"/>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4" name="Title 3">
            <a:extLst>
              <a:ext uri="{FF2B5EF4-FFF2-40B4-BE49-F238E27FC236}">
                <a16:creationId xmlns:a16="http://schemas.microsoft.com/office/drawing/2014/main" id="{AEB0DB78-AA6C-4D93-878A-C1A203368F9C}"/>
              </a:ext>
            </a:extLst>
          </p:cNvPr>
          <p:cNvSpPr>
            <a:spLocks noGrp="1"/>
          </p:cNvSpPr>
          <p:nvPr>
            <p:ph type="title"/>
          </p:nvPr>
        </p:nvSpPr>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7A937E85-5158-416A-9CE3-78D792E4ACF5}"/>
              </a:ext>
            </a:extLst>
          </p:cNvPr>
          <p:cNvSpPr/>
          <p:nvPr/>
        </p:nvSpPr>
        <p:spPr>
          <a:xfrm>
            <a:off x="548484" y="817211"/>
            <a:ext cx="5053063" cy="1600438"/>
          </a:xfrm>
          <a:prstGeom prst="rect">
            <a:avLst/>
          </a:prstGeom>
        </p:spPr>
        <p:txBody>
          <a:bodyPr wrap="square">
            <a:spAutoFit/>
          </a:bodyPr>
          <a:lstStyle/>
          <a:p>
            <a:r>
              <a:rPr lang="en-US" sz="1400" dirty="0">
                <a:solidFill>
                  <a:schemeClr val="accent6"/>
                </a:solidFill>
                <a:latin typeface="Merriweather"/>
              </a:rPr>
              <a:t>Making a decision </a:t>
            </a:r>
          </a:p>
          <a:p>
            <a:r>
              <a:rPr lang="en-US" sz="1400" dirty="0">
                <a:solidFill>
                  <a:schemeClr val="accent5">
                    <a:lumMod val="50000"/>
                  </a:schemeClr>
                </a:solidFill>
                <a:latin typeface="Merriweather"/>
              </a:rPr>
              <a:t>- Critical value method:</a:t>
            </a:r>
          </a:p>
          <a:p>
            <a:pPr marL="171450" indent="-171450">
              <a:buFont typeface="Arial" panose="020B0604020202020204" pitchFamily="34" charset="0"/>
              <a:buChar char="•"/>
            </a:pPr>
            <a:r>
              <a:rPr lang="en-US" sz="1400" dirty="0">
                <a:solidFill>
                  <a:srgbClr val="333333"/>
                </a:solidFill>
                <a:latin typeface="Merriweather"/>
              </a:rPr>
              <a:t>Calculate the value of </a:t>
            </a:r>
            <a:r>
              <a:rPr lang="en-US" sz="1400" dirty="0" err="1">
                <a:solidFill>
                  <a:srgbClr val="333333"/>
                </a:solidFill>
                <a:latin typeface="Merriweather"/>
              </a:rPr>
              <a:t>Zc</a:t>
            </a:r>
            <a:r>
              <a:rPr lang="en-US" sz="1400" dirty="0">
                <a:solidFill>
                  <a:srgbClr val="333333"/>
                </a:solidFill>
                <a:latin typeface="Merriweather"/>
              </a:rPr>
              <a:t> from the given value of α (significance level)</a:t>
            </a:r>
          </a:p>
          <a:p>
            <a:pPr marL="171450" indent="-171450">
              <a:buFont typeface="Arial" panose="020B0604020202020204" pitchFamily="34" charset="0"/>
              <a:buChar char="•"/>
            </a:pPr>
            <a:r>
              <a:rPr lang="en-US" sz="1400" dirty="0">
                <a:solidFill>
                  <a:srgbClr val="333333"/>
                </a:solidFill>
                <a:latin typeface="Merriweather"/>
              </a:rPr>
              <a:t>Calculate the critical values (UCV and LCV) from the value of </a:t>
            </a:r>
            <a:r>
              <a:rPr lang="en-US" sz="1400" dirty="0" err="1">
                <a:solidFill>
                  <a:srgbClr val="333333"/>
                </a:solidFill>
                <a:latin typeface="Merriweather"/>
              </a:rPr>
              <a:t>Zc</a:t>
            </a:r>
            <a:endParaRPr lang="en-US" sz="1400" dirty="0">
              <a:solidFill>
                <a:srgbClr val="333333"/>
              </a:solidFill>
              <a:latin typeface="Merriweather"/>
            </a:endParaRPr>
          </a:p>
          <a:p>
            <a:pPr marL="171450" indent="-171450">
              <a:buFont typeface="Arial" panose="020B0604020202020204" pitchFamily="34" charset="0"/>
              <a:buChar char="•"/>
            </a:pPr>
            <a:r>
              <a:rPr lang="en-US" sz="1400" dirty="0">
                <a:solidFill>
                  <a:srgbClr val="333333"/>
                </a:solidFill>
                <a:latin typeface="Merriweather"/>
              </a:rPr>
              <a:t>Make the decision on the basis of the value of the sample mean </a:t>
            </a:r>
            <a:r>
              <a:rPr lang="en-US" sz="1400" dirty="0">
                <a:solidFill>
                  <a:srgbClr val="333333"/>
                </a:solidFill>
                <a:latin typeface="MJXc-TeX-main-R"/>
              </a:rPr>
              <a:t>¯</a:t>
            </a:r>
            <a:r>
              <a:rPr lang="en-US" sz="1400" dirty="0">
                <a:solidFill>
                  <a:srgbClr val="333333"/>
                </a:solidFill>
                <a:latin typeface="MJXc-TeX-math-I"/>
              </a:rPr>
              <a:t>x</a:t>
            </a:r>
            <a:r>
              <a:rPr lang="en-US" sz="1400" dirty="0">
                <a:solidFill>
                  <a:srgbClr val="333333"/>
                </a:solidFill>
                <a:latin typeface="Merriweather"/>
              </a:rPr>
              <a:t> with respect to the critical values (UCV AND LCV)</a:t>
            </a:r>
          </a:p>
        </p:txBody>
      </p:sp>
      <p:pic>
        <p:nvPicPr>
          <p:cNvPr id="1026" name="Picture 2">
            <a:extLst>
              <a:ext uri="{FF2B5EF4-FFF2-40B4-BE49-F238E27FC236}">
                <a16:creationId xmlns:a16="http://schemas.microsoft.com/office/drawing/2014/main" id="{999F9862-D4EA-4203-9668-6D649F0C0F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273" y="2924554"/>
            <a:ext cx="2421077" cy="14938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F163A7-3F16-41FB-BCEE-933D3DE3DAD5}"/>
              </a:ext>
            </a:extLst>
          </p:cNvPr>
          <p:cNvSpPr/>
          <p:nvPr/>
        </p:nvSpPr>
        <p:spPr>
          <a:xfrm>
            <a:off x="548484" y="2602528"/>
            <a:ext cx="5318337" cy="1815882"/>
          </a:xfrm>
          <a:prstGeom prst="rect">
            <a:avLst/>
          </a:prstGeom>
        </p:spPr>
        <p:txBody>
          <a:bodyPr wrap="square">
            <a:spAutoFit/>
          </a:bodyPr>
          <a:lstStyle/>
          <a:p>
            <a:pPr marL="171450" indent="-171450">
              <a:buFontTx/>
              <a:buChar char="-"/>
            </a:pPr>
            <a:r>
              <a:rPr lang="en-US" sz="1400" dirty="0">
                <a:solidFill>
                  <a:schemeClr val="accent5">
                    <a:lumMod val="50000"/>
                  </a:schemeClr>
                </a:solidFill>
                <a:latin typeface="Merriweather"/>
              </a:rPr>
              <a:t>P-value method:</a:t>
            </a:r>
          </a:p>
          <a:p>
            <a:pPr marL="171450" indent="-171450">
              <a:buFont typeface="Arial" panose="020B0604020202020204" pitchFamily="34" charset="0"/>
              <a:buChar char="•"/>
            </a:pPr>
            <a:r>
              <a:rPr lang="en-US" sz="1400" dirty="0"/>
              <a:t>Calculate the value of z-score for the sample mean point on the distribution</a:t>
            </a:r>
          </a:p>
          <a:p>
            <a:pPr marL="171450" indent="-171450">
              <a:buFont typeface="Arial" panose="020B0604020202020204" pitchFamily="34" charset="0"/>
              <a:buChar char="•"/>
            </a:pPr>
            <a:r>
              <a:rPr lang="en-US" sz="1400" dirty="0"/>
              <a:t>Calculate the p-value from the cumulative probability for the given z-score using the z-table</a:t>
            </a:r>
          </a:p>
          <a:p>
            <a:pPr marL="171450" indent="-171450">
              <a:buFont typeface="Arial" panose="020B0604020202020204" pitchFamily="34" charset="0"/>
              <a:buChar char="•"/>
            </a:pPr>
            <a:r>
              <a:rPr lang="en-US" sz="1400" dirty="0"/>
              <a:t>Make a decision on the basis of the p-value (multiply it by 2 for a two-tailed test) with respect to the given value of α (significance value).</a:t>
            </a:r>
            <a:endParaRPr lang="en-US" sz="1400" dirty="0">
              <a:solidFill>
                <a:srgbClr val="333333"/>
              </a:solidFill>
              <a:latin typeface="Merriweather"/>
            </a:endParaRPr>
          </a:p>
        </p:txBody>
      </p:sp>
      <p:pic>
        <p:nvPicPr>
          <p:cNvPr id="7" name="Picture 6">
            <a:extLst>
              <a:ext uri="{FF2B5EF4-FFF2-40B4-BE49-F238E27FC236}">
                <a16:creationId xmlns:a16="http://schemas.microsoft.com/office/drawing/2014/main" id="{24F46055-B154-4817-89ED-12BB5F9358FA}"/>
              </a:ext>
            </a:extLst>
          </p:cNvPr>
          <p:cNvPicPr>
            <a:picLocks noChangeAspect="1"/>
          </p:cNvPicPr>
          <p:nvPr/>
        </p:nvPicPr>
        <p:blipFill>
          <a:blip r:embed="rId3"/>
          <a:stretch>
            <a:fillRect/>
          </a:stretch>
        </p:blipFill>
        <p:spPr>
          <a:xfrm>
            <a:off x="6094272" y="817211"/>
            <a:ext cx="2421077" cy="1852698"/>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094106C-47DD-4F19-BAEA-57EE10F6F561}"/>
                  </a:ext>
                </a:extLst>
              </p14:cNvPr>
              <p14:cNvContentPartPr/>
              <p14:nvPr/>
            </p14:nvContentPartPr>
            <p14:xfrm>
              <a:off x="427680" y="713520"/>
              <a:ext cx="5158800" cy="4155120"/>
            </p14:xfrm>
          </p:contentPart>
        </mc:Choice>
        <mc:Fallback>
          <p:pic>
            <p:nvPicPr>
              <p:cNvPr id="8" name="Ink 7">
                <a:extLst>
                  <a:ext uri="{FF2B5EF4-FFF2-40B4-BE49-F238E27FC236}">
                    <a16:creationId xmlns:a16="http://schemas.microsoft.com/office/drawing/2014/main" id="{5094106C-47DD-4F19-BAEA-57EE10F6F561}"/>
                  </a:ext>
                </a:extLst>
              </p:cNvPr>
              <p:cNvPicPr/>
              <p:nvPr/>
            </p:nvPicPr>
            <p:blipFill>
              <a:blip r:embed="rId5"/>
              <a:stretch>
                <a:fillRect/>
              </a:stretch>
            </p:blipFill>
            <p:spPr>
              <a:xfrm>
                <a:off x="418320" y="704160"/>
                <a:ext cx="5177520" cy="4173840"/>
              </a:xfrm>
              <a:prstGeom prst="rect">
                <a:avLst/>
              </a:prstGeom>
            </p:spPr>
          </p:pic>
        </mc:Fallback>
      </mc:AlternateContent>
    </p:spTree>
    <p:extLst>
      <p:ext uri="{BB962C8B-B14F-4D97-AF65-F5344CB8AC3E}">
        <p14:creationId xmlns:p14="http://schemas.microsoft.com/office/powerpoint/2010/main" val="284040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22</a:t>
            </a:fld>
            <a:endParaRPr lang="en-IN" dirty="0">
              <a:latin typeface="Proxima Nova Rg" pitchFamily="50" charset="0"/>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03294" y="863590"/>
            <a:ext cx="6599711" cy="3416320"/>
          </a:xfrm>
          <a:prstGeom prst="rect">
            <a:avLst/>
          </a:prstGeom>
        </p:spPr>
        <p:txBody>
          <a:bodyPr wrap="square">
            <a:spAutoFit/>
          </a:bodyPr>
          <a:lstStyle/>
          <a:p>
            <a:r>
              <a:rPr lang="en-US" dirty="0">
                <a:solidFill>
                  <a:schemeClr val="bg1"/>
                </a:solidFill>
              </a:rPr>
              <a:t>P-value is used to determine the significance of results after a hypothesis test in statistics. P-value helps the readers to draw conclusions and is always between 0 and 1.taking alpha value as 0.05</a:t>
            </a:r>
          </a:p>
          <a:p>
            <a:endParaRPr lang="en-US" dirty="0">
              <a:solidFill>
                <a:schemeClr val="bg1"/>
              </a:solidFill>
            </a:endParaRPr>
          </a:p>
          <a:p>
            <a:r>
              <a:rPr lang="en-US" dirty="0">
                <a:solidFill>
                  <a:schemeClr val="bg1"/>
                </a:solidFill>
              </a:rPr>
              <a:t>• P- Value &gt; 0.05 denotes weak evidence against the null hypothesis which means the null hypothesis cannot be rejected.</a:t>
            </a:r>
          </a:p>
          <a:p>
            <a:endParaRPr lang="en-US" dirty="0">
              <a:solidFill>
                <a:schemeClr val="bg1"/>
              </a:solidFill>
            </a:endParaRPr>
          </a:p>
          <a:p>
            <a:r>
              <a:rPr lang="en-US" dirty="0">
                <a:solidFill>
                  <a:schemeClr val="bg1"/>
                </a:solidFill>
              </a:rPr>
              <a:t>• P-value &lt;= 0.05 denotes strong evidence against the null hypothesis which means the null hypothesis can be rejected.</a:t>
            </a:r>
          </a:p>
          <a:p>
            <a:endParaRPr lang="en-US" dirty="0">
              <a:solidFill>
                <a:schemeClr val="bg1"/>
              </a:solidFill>
            </a:endParaRPr>
          </a:p>
          <a:p>
            <a:r>
              <a:rPr lang="en-US" dirty="0">
                <a:solidFill>
                  <a:schemeClr val="bg1"/>
                </a:solidFill>
              </a:rPr>
              <a:t>• P-value = 0.05 is the marginal value indicating it is possible to go either way.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DB71131-52BC-4C97-8792-F3074F5D9766}"/>
                  </a:ext>
                </a:extLst>
              </p14:cNvPr>
              <p14:cNvContentPartPr/>
              <p14:nvPr/>
            </p14:nvContentPartPr>
            <p14:xfrm>
              <a:off x="1967400" y="2093760"/>
              <a:ext cx="704880" cy="1824480"/>
            </p14:xfrm>
          </p:contentPart>
        </mc:Choice>
        <mc:Fallback>
          <p:pic>
            <p:nvPicPr>
              <p:cNvPr id="2" name="Ink 1">
                <a:extLst>
                  <a:ext uri="{FF2B5EF4-FFF2-40B4-BE49-F238E27FC236}">
                    <a16:creationId xmlns:a16="http://schemas.microsoft.com/office/drawing/2014/main" id="{FDB71131-52BC-4C97-8792-F3074F5D9766}"/>
                  </a:ext>
                </a:extLst>
              </p:cNvPr>
              <p:cNvPicPr/>
              <p:nvPr/>
            </p:nvPicPr>
            <p:blipFill>
              <a:blip r:embed="rId4"/>
              <a:stretch>
                <a:fillRect/>
              </a:stretch>
            </p:blipFill>
            <p:spPr>
              <a:xfrm>
                <a:off x="1958040" y="2084400"/>
                <a:ext cx="723600" cy="1843200"/>
              </a:xfrm>
              <a:prstGeom prst="rect">
                <a:avLst/>
              </a:prstGeom>
            </p:spPr>
          </p:pic>
        </mc:Fallback>
      </mc:AlternateContent>
    </p:spTree>
    <p:extLst>
      <p:ext uri="{BB962C8B-B14F-4D97-AF65-F5344CB8AC3E}">
        <p14:creationId xmlns:p14="http://schemas.microsoft.com/office/powerpoint/2010/main" val="1137566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97661" y="1152033"/>
            <a:ext cx="8337415" cy="1077218"/>
          </a:xfrm>
          <a:prstGeom prst="rect">
            <a:avLst/>
          </a:prstGeom>
          <a:noFill/>
        </p:spPr>
        <p:txBody>
          <a:bodyPr wrap="square">
            <a:spAutoFit/>
          </a:bodyPr>
          <a:lstStyle/>
          <a:p>
            <a:r>
              <a:rPr lang="en-US" sz="1600" b="1" dirty="0">
                <a:solidFill>
                  <a:srgbClr val="FF0000"/>
                </a:solidFill>
              </a:rPr>
              <a:t>Example-1</a:t>
            </a:r>
            <a:r>
              <a:rPr lang="en-US" sz="1600" dirty="0"/>
              <a:t>: A restaurant owner installed a new automated drink machine The machine is designed to dispense 530 mL of liquid on the medium size setting. The owner suspects that the machine may be dispensing too much in medium drinks. They decide to take a sample of 30 medium drinks to see if the average amount is significantly greater than 530 mi.</a:t>
            </a:r>
            <a:endParaRPr lang="en-US" sz="1600" b="1" dirty="0"/>
          </a:p>
        </p:txBody>
      </p:sp>
      <p:pic>
        <p:nvPicPr>
          <p:cNvPr id="10" name="Picture 4" descr="Related image">
            <a:extLst>
              <a:ext uri="{FF2B5EF4-FFF2-40B4-BE49-F238E27FC236}">
                <a16:creationId xmlns:a16="http://schemas.microsoft.com/office/drawing/2014/main" id="{532D4915-CE32-4356-84E2-21239C7A316A}"/>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328568" y="3943171"/>
            <a:ext cx="600164" cy="1200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55988E-30C8-4AF5-B4EC-7DB976E4FD26}"/>
              </a:ext>
            </a:extLst>
          </p:cNvPr>
          <p:cNvSpPr txBox="1"/>
          <p:nvPr/>
        </p:nvSpPr>
        <p:spPr>
          <a:xfrm>
            <a:off x="2380368" y="683832"/>
            <a:ext cx="4572000" cy="369332"/>
          </a:xfrm>
          <a:prstGeom prst="rect">
            <a:avLst/>
          </a:prstGeom>
          <a:noFill/>
        </p:spPr>
        <p:txBody>
          <a:bodyPr wrap="square">
            <a:spAutoFit/>
          </a:bodyPr>
          <a:lstStyle/>
          <a:p>
            <a:r>
              <a:rPr lang="en-US" b="1" dirty="0"/>
              <a:t>Formulating Null and Alternate Hypothesis</a:t>
            </a:r>
            <a:endParaRPr lang="en-IN" b="1" dirty="0"/>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CE93678-8D5E-4C03-AE95-64EAB7CC71D4}"/>
                  </a:ext>
                </a:extLst>
              </p14:cNvPr>
              <p14:cNvContentPartPr/>
              <p14:nvPr/>
            </p14:nvContentPartPr>
            <p14:xfrm>
              <a:off x="1532160" y="1374480"/>
              <a:ext cx="4087080" cy="1663920"/>
            </p14:xfrm>
          </p:contentPart>
        </mc:Choice>
        <mc:Fallback>
          <p:pic>
            <p:nvPicPr>
              <p:cNvPr id="6" name="Ink 5">
                <a:extLst>
                  <a:ext uri="{FF2B5EF4-FFF2-40B4-BE49-F238E27FC236}">
                    <a16:creationId xmlns:a16="http://schemas.microsoft.com/office/drawing/2014/main" id="{2CE93678-8D5E-4C03-AE95-64EAB7CC71D4}"/>
                  </a:ext>
                </a:extLst>
              </p:cNvPr>
              <p:cNvPicPr/>
              <p:nvPr/>
            </p:nvPicPr>
            <p:blipFill>
              <a:blip r:embed="rId6"/>
              <a:stretch>
                <a:fillRect/>
              </a:stretch>
            </p:blipFill>
            <p:spPr>
              <a:xfrm>
                <a:off x="1522800" y="1365120"/>
                <a:ext cx="4105800" cy="1682640"/>
              </a:xfrm>
              <a:prstGeom prst="rect">
                <a:avLst/>
              </a:prstGeom>
            </p:spPr>
          </p:pic>
        </mc:Fallback>
      </mc:AlternateContent>
    </p:spTree>
    <p:extLst>
      <p:ext uri="{BB962C8B-B14F-4D97-AF65-F5344CB8AC3E}">
        <p14:creationId xmlns:p14="http://schemas.microsoft.com/office/powerpoint/2010/main" val="32569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97661" y="1152033"/>
            <a:ext cx="8337415" cy="1077218"/>
          </a:xfrm>
          <a:prstGeom prst="rect">
            <a:avLst/>
          </a:prstGeom>
          <a:noFill/>
        </p:spPr>
        <p:txBody>
          <a:bodyPr wrap="square">
            <a:spAutoFit/>
          </a:bodyPr>
          <a:lstStyle/>
          <a:p>
            <a:r>
              <a:rPr lang="en-US" sz="1600" b="1" dirty="0">
                <a:solidFill>
                  <a:srgbClr val="FF0000"/>
                </a:solidFill>
              </a:rPr>
              <a:t>Example-2</a:t>
            </a:r>
            <a:r>
              <a:rPr lang="en-US" sz="1600" dirty="0"/>
              <a:t>: A city had an unemployment rate of 7%, percent. The mayor pledged to lower this figure and supported programs to decrease unemployment. A group of citizens wanted to test if the unemployment rate had actually decreased, so they obtained a random sample of citizens to see what proportion of the sample was unemployed.</a:t>
            </a:r>
            <a:endParaRPr lang="en-US" sz="1600" b="1" dirty="0"/>
          </a:p>
        </p:txBody>
      </p:sp>
      <p:pic>
        <p:nvPicPr>
          <p:cNvPr id="10" name="Picture 4" descr="Related image">
            <a:extLst>
              <a:ext uri="{FF2B5EF4-FFF2-40B4-BE49-F238E27FC236}">
                <a16:creationId xmlns:a16="http://schemas.microsoft.com/office/drawing/2014/main" id="{532D4915-CE32-4356-84E2-21239C7A316A}"/>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328568" y="3943171"/>
            <a:ext cx="600164" cy="1200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55988E-30C8-4AF5-B4EC-7DB976E4FD26}"/>
              </a:ext>
            </a:extLst>
          </p:cNvPr>
          <p:cNvSpPr txBox="1"/>
          <p:nvPr/>
        </p:nvSpPr>
        <p:spPr>
          <a:xfrm>
            <a:off x="2380368" y="683832"/>
            <a:ext cx="4572000" cy="369332"/>
          </a:xfrm>
          <a:prstGeom prst="rect">
            <a:avLst/>
          </a:prstGeom>
          <a:noFill/>
        </p:spPr>
        <p:txBody>
          <a:bodyPr wrap="square">
            <a:spAutoFit/>
          </a:bodyPr>
          <a:lstStyle/>
          <a:p>
            <a:r>
              <a:rPr lang="en-US" b="1" dirty="0"/>
              <a:t>Formulating Null and Alternate Hypothesis</a:t>
            </a:r>
            <a:endParaRPr lang="en-IN" b="1"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800B896-0081-492B-9FA3-C7E32718EE61}"/>
                  </a:ext>
                </a:extLst>
              </p14:cNvPr>
              <p14:cNvContentPartPr/>
              <p14:nvPr/>
            </p14:nvContentPartPr>
            <p14:xfrm>
              <a:off x="588240" y="1263960"/>
              <a:ext cx="7927560" cy="2974680"/>
            </p14:xfrm>
          </p:contentPart>
        </mc:Choice>
        <mc:Fallback>
          <p:pic>
            <p:nvPicPr>
              <p:cNvPr id="4" name="Ink 3">
                <a:extLst>
                  <a:ext uri="{FF2B5EF4-FFF2-40B4-BE49-F238E27FC236}">
                    <a16:creationId xmlns:a16="http://schemas.microsoft.com/office/drawing/2014/main" id="{2800B896-0081-492B-9FA3-C7E32718EE61}"/>
                  </a:ext>
                </a:extLst>
              </p:cNvPr>
              <p:cNvPicPr/>
              <p:nvPr/>
            </p:nvPicPr>
            <p:blipFill>
              <a:blip r:embed="rId6"/>
              <a:stretch>
                <a:fillRect/>
              </a:stretch>
            </p:blipFill>
            <p:spPr>
              <a:xfrm>
                <a:off x="578880" y="1254600"/>
                <a:ext cx="7946280" cy="2993400"/>
              </a:xfrm>
              <a:prstGeom prst="rect">
                <a:avLst/>
              </a:prstGeom>
            </p:spPr>
          </p:pic>
        </mc:Fallback>
      </mc:AlternateContent>
    </p:spTree>
    <p:extLst>
      <p:ext uri="{BB962C8B-B14F-4D97-AF65-F5344CB8AC3E}">
        <p14:creationId xmlns:p14="http://schemas.microsoft.com/office/powerpoint/2010/main" val="31838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25</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97660" y="1045564"/>
            <a:ext cx="8337415" cy="1384995"/>
          </a:xfrm>
          <a:prstGeom prst="rect">
            <a:avLst/>
          </a:prstGeom>
          <a:noFill/>
        </p:spPr>
        <p:txBody>
          <a:bodyPr wrap="square">
            <a:spAutoFit/>
          </a:bodyPr>
          <a:lstStyle/>
          <a:p>
            <a:r>
              <a:rPr lang="en-US" sz="1400" b="1" dirty="0">
                <a:solidFill>
                  <a:srgbClr val="FF0000"/>
                </a:solidFill>
              </a:rPr>
              <a:t>Question-1: </a:t>
            </a:r>
            <a:r>
              <a:rPr lang="en-US" sz="1400" b="1" dirty="0"/>
              <a:t>We want to test whether the mean GPA of students in American colleges is different from 2.0 (out of 4.0). The null and alternative hypotheses are:</a:t>
            </a:r>
          </a:p>
          <a:p>
            <a:endParaRPr lang="en-US" sz="1400" dirty="0"/>
          </a:p>
          <a:p>
            <a:pPr marL="285750" indent="-285750">
              <a:buFont typeface="Arial" panose="020B0604020202020204" pitchFamily="34" charset="0"/>
              <a:buChar char="•"/>
            </a:pPr>
            <a:r>
              <a:rPr lang="en-US" sz="1400" dirty="0"/>
              <a:t>H0 = 2 , Ha !=2</a:t>
            </a:r>
          </a:p>
          <a:p>
            <a:pPr marL="285750" indent="-285750">
              <a:buFont typeface="Arial" panose="020B0604020202020204" pitchFamily="34" charset="0"/>
              <a:buChar char="•"/>
            </a:pPr>
            <a:r>
              <a:rPr lang="en-US" sz="1400" dirty="0"/>
              <a:t>H0!=2, Ha=2 </a:t>
            </a:r>
          </a:p>
          <a:p>
            <a:pPr marL="285750" indent="-285750">
              <a:buFont typeface="Arial" panose="020B0604020202020204" pitchFamily="34" charset="0"/>
              <a:buChar char="•"/>
            </a:pPr>
            <a:r>
              <a:rPr lang="en-US" sz="1400" dirty="0"/>
              <a:t>H0&gt;2, Ha&lt;2</a:t>
            </a:r>
            <a:endParaRPr lang="en-US" sz="1400" b="1" dirty="0"/>
          </a:p>
        </p:txBody>
      </p:sp>
      <p:sp>
        <p:nvSpPr>
          <p:cNvPr id="12" name="TextBox 11">
            <a:extLst>
              <a:ext uri="{FF2B5EF4-FFF2-40B4-BE49-F238E27FC236}">
                <a16:creationId xmlns:a16="http://schemas.microsoft.com/office/drawing/2014/main" id="{F855988E-30C8-4AF5-B4EC-7DB976E4FD26}"/>
              </a:ext>
            </a:extLst>
          </p:cNvPr>
          <p:cNvSpPr txBox="1"/>
          <p:nvPr/>
        </p:nvSpPr>
        <p:spPr>
          <a:xfrm>
            <a:off x="2380368" y="683832"/>
            <a:ext cx="4572000" cy="369332"/>
          </a:xfrm>
          <a:prstGeom prst="rect">
            <a:avLst/>
          </a:prstGeom>
          <a:noFill/>
        </p:spPr>
        <p:txBody>
          <a:bodyPr wrap="square">
            <a:spAutoFit/>
          </a:bodyPr>
          <a:lstStyle/>
          <a:p>
            <a:r>
              <a:rPr lang="en-US" b="1" dirty="0"/>
              <a:t>Formulating Null and Alternate Hypothesis</a:t>
            </a:r>
            <a:endParaRPr lang="en-IN" b="1" dirty="0"/>
          </a:p>
        </p:txBody>
      </p:sp>
      <p:sp>
        <p:nvSpPr>
          <p:cNvPr id="13" name="TextBox 12">
            <a:extLst>
              <a:ext uri="{FF2B5EF4-FFF2-40B4-BE49-F238E27FC236}">
                <a16:creationId xmlns:a16="http://schemas.microsoft.com/office/drawing/2014/main" id="{167CDCE9-16D5-415A-BCC5-876CB95ADB34}"/>
              </a:ext>
            </a:extLst>
          </p:cNvPr>
          <p:cNvSpPr txBox="1"/>
          <p:nvPr/>
        </p:nvSpPr>
        <p:spPr>
          <a:xfrm>
            <a:off x="497660" y="2661488"/>
            <a:ext cx="8322468" cy="1815882"/>
          </a:xfrm>
          <a:prstGeom prst="rect">
            <a:avLst/>
          </a:prstGeom>
          <a:noFill/>
        </p:spPr>
        <p:txBody>
          <a:bodyPr wrap="square">
            <a:spAutoFit/>
          </a:bodyPr>
          <a:lstStyle/>
          <a:p>
            <a:r>
              <a:rPr lang="en-US" sz="1400" b="1" dirty="0">
                <a:solidFill>
                  <a:srgbClr val="FF0000"/>
                </a:solidFill>
              </a:rPr>
              <a:t>Question-2: </a:t>
            </a:r>
            <a:r>
              <a:rPr lang="en-US" sz="1400" b="1" dirty="0"/>
              <a:t>In an issue of U.S. News and World Report, an article on school standards stated that about half of all students in France, Germany, and Israel take advanced placement exams and a third pass. The same article stated that 6.6% of U.S. students take advanced placement exams and 4.4% pass. Test if the percentage of U.S. students who take advanced placement exams is more than 6.6%. State the null and alternative hypotheses.</a:t>
            </a:r>
          </a:p>
          <a:p>
            <a:endParaRPr lang="en-US" sz="1400" dirty="0"/>
          </a:p>
          <a:p>
            <a:pPr marL="285750" indent="-285750">
              <a:buFont typeface="Arial" panose="020B0604020202020204" pitchFamily="34" charset="0"/>
              <a:buChar char="•"/>
            </a:pPr>
            <a:r>
              <a:rPr lang="en-US" sz="1400" dirty="0"/>
              <a:t>H0&gt;0.066, Ha = 0.066</a:t>
            </a:r>
          </a:p>
          <a:p>
            <a:pPr marL="285750" indent="-285750">
              <a:buFont typeface="Arial" panose="020B0604020202020204" pitchFamily="34" charset="0"/>
              <a:buChar char="•"/>
            </a:pPr>
            <a:r>
              <a:rPr lang="en-US" sz="1400" dirty="0"/>
              <a:t>H0&lt;=0.066, Ha&gt;0.066</a:t>
            </a:r>
          </a:p>
          <a:p>
            <a:pPr marL="285750" indent="-285750">
              <a:buFont typeface="Arial" panose="020B0604020202020204" pitchFamily="34" charset="0"/>
              <a:buChar char="•"/>
            </a:pPr>
            <a:r>
              <a:rPr lang="en-US" sz="1400" dirty="0"/>
              <a:t>H0&gt;=0.066, Ha&lt;0.066</a:t>
            </a:r>
            <a:endParaRPr lang="en-IN" sz="140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42D66AA-4BBD-4286-A99A-4F65CEBC5B28}"/>
                  </a:ext>
                </a:extLst>
              </p14:cNvPr>
              <p14:cNvContentPartPr/>
              <p14:nvPr/>
            </p14:nvContentPartPr>
            <p14:xfrm>
              <a:off x="252000" y="1682640"/>
              <a:ext cx="7442640" cy="3168720"/>
            </p14:xfrm>
          </p:contentPart>
        </mc:Choice>
        <mc:Fallback>
          <p:pic>
            <p:nvPicPr>
              <p:cNvPr id="6" name="Ink 5">
                <a:extLst>
                  <a:ext uri="{FF2B5EF4-FFF2-40B4-BE49-F238E27FC236}">
                    <a16:creationId xmlns:a16="http://schemas.microsoft.com/office/drawing/2014/main" id="{942D66AA-4BBD-4286-A99A-4F65CEBC5B28}"/>
                  </a:ext>
                </a:extLst>
              </p:cNvPr>
              <p:cNvPicPr/>
              <p:nvPr/>
            </p:nvPicPr>
            <p:blipFill>
              <a:blip r:embed="rId4"/>
              <a:stretch>
                <a:fillRect/>
              </a:stretch>
            </p:blipFill>
            <p:spPr>
              <a:xfrm>
                <a:off x="242640" y="1673280"/>
                <a:ext cx="7461360" cy="3187440"/>
              </a:xfrm>
              <a:prstGeom prst="rect">
                <a:avLst/>
              </a:prstGeom>
            </p:spPr>
          </p:pic>
        </mc:Fallback>
      </mc:AlternateContent>
    </p:spTree>
    <p:extLst>
      <p:ext uri="{BB962C8B-B14F-4D97-AF65-F5344CB8AC3E}">
        <p14:creationId xmlns:p14="http://schemas.microsoft.com/office/powerpoint/2010/main" val="2980634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26</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93946" y="1128637"/>
            <a:ext cx="8337415" cy="738664"/>
          </a:xfrm>
          <a:prstGeom prst="rect">
            <a:avLst/>
          </a:prstGeom>
          <a:noFill/>
        </p:spPr>
        <p:txBody>
          <a:bodyPr wrap="square">
            <a:spAutoFit/>
          </a:bodyPr>
          <a:lstStyle/>
          <a:p>
            <a:r>
              <a:rPr lang="en-US" sz="1400" dirty="0"/>
              <a:t>A sample of 40 new baseballs had a bounce height mean of 92.67 inches and a SD of 1.79 inches. Use a .05 sig. level to determine whether there is sufficient evidence to support the claim that the new balls have bounce heights with a mean different from 92.84 inches.</a:t>
            </a:r>
            <a:endParaRPr lang="en-US" sz="1400" b="1" dirty="0"/>
          </a:p>
        </p:txBody>
      </p:sp>
      <p:pic>
        <p:nvPicPr>
          <p:cNvPr id="10" name="Picture 4" descr="Related image">
            <a:extLst>
              <a:ext uri="{FF2B5EF4-FFF2-40B4-BE49-F238E27FC236}">
                <a16:creationId xmlns:a16="http://schemas.microsoft.com/office/drawing/2014/main" id="{532D4915-CE32-4356-84E2-21239C7A316A}"/>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328568" y="3943171"/>
            <a:ext cx="600164" cy="12003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C01763-D5F6-46D3-94D0-2AF32374C457}"/>
              </a:ext>
            </a:extLst>
          </p:cNvPr>
          <p:cNvSpPr txBox="1"/>
          <p:nvPr/>
        </p:nvSpPr>
        <p:spPr>
          <a:xfrm>
            <a:off x="2648045" y="461682"/>
            <a:ext cx="3840480" cy="369332"/>
          </a:xfrm>
          <a:prstGeom prst="rect">
            <a:avLst/>
          </a:prstGeom>
          <a:noFill/>
        </p:spPr>
        <p:txBody>
          <a:bodyPr wrap="square" rtlCol="0">
            <a:spAutoFit/>
          </a:bodyPr>
          <a:lstStyle/>
          <a:p>
            <a:pPr algn="ctr"/>
            <a:r>
              <a:rPr lang="en-IN" b="1" dirty="0"/>
              <a:t>Critical Value method</a:t>
            </a:r>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06084FD-CBA2-4F66-8DD8-24707CE12BE1}"/>
                  </a:ext>
                </a:extLst>
              </p14:cNvPr>
              <p14:cNvContentPartPr/>
              <p14:nvPr/>
            </p14:nvContentPartPr>
            <p14:xfrm>
              <a:off x="4149720" y="4433400"/>
              <a:ext cx="27360" cy="108000"/>
            </p14:xfrm>
          </p:contentPart>
        </mc:Choice>
        <mc:Fallback>
          <p:pic>
            <p:nvPicPr>
              <p:cNvPr id="6" name="Ink 5">
                <a:extLst>
                  <a:ext uri="{FF2B5EF4-FFF2-40B4-BE49-F238E27FC236}">
                    <a16:creationId xmlns:a16="http://schemas.microsoft.com/office/drawing/2014/main" id="{D06084FD-CBA2-4F66-8DD8-24707CE12BE1}"/>
                  </a:ext>
                </a:extLst>
              </p:cNvPr>
              <p:cNvPicPr/>
              <p:nvPr/>
            </p:nvPicPr>
            <p:blipFill>
              <a:blip r:embed="rId6"/>
              <a:stretch>
                <a:fillRect/>
              </a:stretch>
            </p:blipFill>
            <p:spPr>
              <a:xfrm>
                <a:off x="4133880" y="4370040"/>
                <a:ext cx="586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186B6D42-5A09-4A26-ABC9-526B07E7D2F2}"/>
                  </a:ext>
                </a:extLst>
              </p14:cNvPr>
              <p14:cNvContentPartPr/>
              <p14:nvPr/>
            </p14:nvContentPartPr>
            <p14:xfrm>
              <a:off x="5221800" y="4179960"/>
              <a:ext cx="13680" cy="218880"/>
            </p14:xfrm>
          </p:contentPart>
        </mc:Choice>
        <mc:Fallback>
          <p:pic>
            <p:nvPicPr>
              <p:cNvPr id="7" name="Ink 6">
                <a:extLst>
                  <a:ext uri="{FF2B5EF4-FFF2-40B4-BE49-F238E27FC236}">
                    <a16:creationId xmlns:a16="http://schemas.microsoft.com/office/drawing/2014/main" id="{186B6D42-5A09-4A26-ABC9-526B07E7D2F2}"/>
                  </a:ext>
                </a:extLst>
              </p:cNvPr>
              <p:cNvPicPr/>
              <p:nvPr/>
            </p:nvPicPr>
            <p:blipFill>
              <a:blip r:embed="rId8"/>
              <a:stretch>
                <a:fillRect/>
              </a:stretch>
            </p:blipFill>
            <p:spPr>
              <a:xfrm>
                <a:off x="5205960" y="4116600"/>
                <a:ext cx="45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132B1FEA-105D-430D-8A6F-E16438D99077}"/>
                  </a:ext>
                </a:extLst>
              </p14:cNvPr>
              <p14:cNvContentPartPr/>
              <p14:nvPr/>
            </p14:nvContentPartPr>
            <p14:xfrm>
              <a:off x="4193640" y="3988800"/>
              <a:ext cx="979920" cy="505440"/>
            </p14:xfrm>
          </p:contentPart>
        </mc:Choice>
        <mc:Fallback>
          <p:pic>
            <p:nvPicPr>
              <p:cNvPr id="12" name="Ink 11">
                <a:extLst>
                  <a:ext uri="{FF2B5EF4-FFF2-40B4-BE49-F238E27FC236}">
                    <a16:creationId xmlns:a16="http://schemas.microsoft.com/office/drawing/2014/main" id="{132B1FEA-105D-430D-8A6F-E16438D99077}"/>
                  </a:ext>
                </a:extLst>
              </p:cNvPr>
              <p:cNvPicPr/>
              <p:nvPr/>
            </p:nvPicPr>
            <p:blipFill>
              <a:blip r:embed="rId10"/>
              <a:stretch>
                <a:fillRect/>
              </a:stretch>
            </p:blipFill>
            <p:spPr>
              <a:xfrm>
                <a:off x="4177800" y="3925440"/>
                <a:ext cx="1011240" cy="632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2DD06448-41F1-4984-A047-516415535F3E}"/>
                  </a:ext>
                </a:extLst>
              </p14:cNvPr>
              <p14:cNvContentPartPr/>
              <p14:nvPr/>
            </p14:nvContentPartPr>
            <p14:xfrm>
              <a:off x="3685680" y="4511520"/>
              <a:ext cx="461520" cy="142920"/>
            </p14:xfrm>
          </p:contentPart>
        </mc:Choice>
        <mc:Fallback>
          <p:pic>
            <p:nvPicPr>
              <p:cNvPr id="13" name="Ink 12">
                <a:extLst>
                  <a:ext uri="{FF2B5EF4-FFF2-40B4-BE49-F238E27FC236}">
                    <a16:creationId xmlns:a16="http://schemas.microsoft.com/office/drawing/2014/main" id="{2DD06448-41F1-4984-A047-516415535F3E}"/>
                  </a:ext>
                </a:extLst>
              </p:cNvPr>
              <p:cNvPicPr/>
              <p:nvPr/>
            </p:nvPicPr>
            <p:blipFill>
              <a:blip r:embed="rId12"/>
              <a:stretch>
                <a:fillRect/>
              </a:stretch>
            </p:blipFill>
            <p:spPr>
              <a:xfrm>
                <a:off x="3669840" y="4448160"/>
                <a:ext cx="4928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2FF917BB-A097-420E-8191-096A359240D2}"/>
                  </a:ext>
                </a:extLst>
              </p14:cNvPr>
              <p14:cNvContentPartPr/>
              <p14:nvPr/>
            </p14:nvContentPartPr>
            <p14:xfrm>
              <a:off x="5275080" y="4230000"/>
              <a:ext cx="489240" cy="123120"/>
            </p14:xfrm>
          </p:contentPart>
        </mc:Choice>
        <mc:Fallback>
          <p:pic>
            <p:nvPicPr>
              <p:cNvPr id="14" name="Ink 13">
                <a:extLst>
                  <a:ext uri="{FF2B5EF4-FFF2-40B4-BE49-F238E27FC236}">
                    <a16:creationId xmlns:a16="http://schemas.microsoft.com/office/drawing/2014/main" id="{2FF917BB-A097-420E-8191-096A359240D2}"/>
                  </a:ext>
                </a:extLst>
              </p:cNvPr>
              <p:cNvPicPr/>
              <p:nvPr/>
            </p:nvPicPr>
            <p:blipFill>
              <a:blip r:embed="rId14"/>
              <a:stretch>
                <a:fillRect/>
              </a:stretch>
            </p:blipFill>
            <p:spPr>
              <a:xfrm>
                <a:off x="5259240" y="4166640"/>
                <a:ext cx="5205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41FAA7C2-56DB-4084-BA4F-FD2C6DF814A6}"/>
                  </a:ext>
                </a:extLst>
              </p14:cNvPr>
              <p14:cNvContentPartPr/>
              <p14:nvPr/>
            </p14:nvContentPartPr>
            <p14:xfrm>
              <a:off x="5272920" y="4325760"/>
              <a:ext cx="237600" cy="16920"/>
            </p14:xfrm>
          </p:contentPart>
        </mc:Choice>
        <mc:Fallback>
          <p:pic>
            <p:nvPicPr>
              <p:cNvPr id="15" name="Ink 14">
                <a:extLst>
                  <a:ext uri="{FF2B5EF4-FFF2-40B4-BE49-F238E27FC236}">
                    <a16:creationId xmlns:a16="http://schemas.microsoft.com/office/drawing/2014/main" id="{41FAA7C2-56DB-4084-BA4F-FD2C6DF814A6}"/>
                  </a:ext>
                </a:extLst>
              </p:cNvPr>
              <p:cNvPicPr/>
              <p:nvPr/>
            </p:nvPicPr>
            <p:blipFill>
              <a:blip r:embed="rId16"/>
              <a:stretch>
                <a:fillRect/>
              </a:stretch>
            </p:blipFill>
            <p:spPr>
              <a:xfrm>
                <a:off x="5257080" y="4262400"/>
                <a:ext cx="268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741B4F40-D0A9-40C3-A238-AB1129BD58E2}"/>
                  </a:ext>
                </a:extLst>
              </p14:cNvPr>
              <p14:cNvContentPartPr/>
              <p14:nvPr/>
            </p14:nvContentPartPr>
            <p14:xfrm>
              <a:off x="288000" y="916920"/>
              <a:ext cx="8349840" cy="4087080"/>
            </p14:xfrm>
          </p:contentPart>
        </mc:Choice>
        <mc:Fallback>
          <p:pic>
            <p:nvPicPr>
              <p:cNvPr id="16" name="Ink 15">
                <a:extLst>
                  <a:ext uri="{FF2B5EF4-FFF2-40B4-BE49-F238E27FC236}">
                    <a16:creationId xmlns:a16="http://schemas.microsoft.com/office/drawing/2014/main" id="{741B4F40-D0A9-40C3-A238-AB1129BD58E2}"/>
                  </a:ext>
                </a:extLst>
              </p:cNvPr>
              <p:cNvPicPr/>
              <p:nvPr/>
            </p:nvPicPr>
            <p:blipFill>
              <a:blip r:embed="rId18"/>
              <a:stretch>
                <a:fillRect/>
              </a:stretch>
            </p:blipFill>
            <p:spPr>
              <a:xfrm>
                <a:off x="278640" y="907560"/>
                <a:ext cx="8368560" cy="4105800"/>
              </a:xfrm>
              <a:prstGeom prst="rect">
                <a:avLst/>
              </a:prstGeom>
            </p:spPr>
          </p:pic>
        </mc:Fallback>
      </mc:AlternateContent>
    </p:spTree>
    <p:extLst>
      <p:ext uri="{BB962C8B-B14F-4D97-AF65-F5344CB8AC3E}">
        <p14:creationId xmlns:p14="http://schemas.microsoft.com/office/powerpoint/2010/main" val="533568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27</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50" y="975548"/>
            <a:ext cx="8337415" cy="738664"/>
          </a:xfrm>
          <a:prstGeom prst="rect">
            <a:avLst/>
          </a:prstGeom>
          <a:noFill/>
        </p:spPr>
        <p:txBody>
          <a:bodyPr wrap="square">
            <a:spAutoFit/>
          </a:bodyPr>
          <a:lstStyle/>
          <a:p>
            <a:r>
              <a:rPr lang="en-US" sz="1400" dirty="0"/>
              <a:t>A sample of 40 new baseballs had a bounce height mean of 92.67 inches and a SD of 1.79 inches. Use a .05 sig. level to determine whether there is sufficient evidence to support the claim that the new balls have bounce heights with a mean different from 92.84 inches. (a previous test figure). </a:t>
            </a:r>
            <a:endParaRPr lang="en-US" sz="1400" b="1" dirty="0"/>
          </a:p>
        </p:txBody>
      </p:sp>
      <p:pic>
        <p:nvPicPr>
          <p:cNvPr id="10" name="Picture 4" descr="Related image">
            <a:extLst>
              <a:ext uri="{FF2B5EF4-FFF2-40B4-BE49-F238E27FC236}">
                <a16:creationId xmlns:a16="http://schemas.microsoft.com/office/drawing/2014/main" id="{532D4915-CE32-4356-84E2-21239C7A316A}"/>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328568" y="3943171"/>
            <a:ext cx="600164" cy="1200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CA53C-8F0A-4ABA-A5CC-16005026FF9E}"/>
              </a:ext>
            </a:extLst>
          </p:cNvPr>
          <p:cNvSpPr txBox="1"/>
          <p:nvPr/>
        </p:nvSpPr>
        <p:spPr>
          <a:xfrm>
            <a:off x="2648045" y="461682"/>
            <a:ext cx="3840480" cy="369332"/>
          </a:xfrm>
          <a:prstGeom prst="rect">
            <a:avLst/>
          </a:prstGeom>
          <a:noFill/>
        </p:spPr>
        <p:txBody>
          <a:bodyPr wrap="square" rtlCol="0">
            <a:spAutoFit/>
          </a:bodyPr>
          <a:lstStyle/>
          <a:p>
            <a:pPr algn="ctr"/>
            <a:r>
              <a:rPr lang="en-IN" b="1" dirty="0"/>
              <a:t>Critical Value method</a:t>
            </a:r>
          </a:p>
        </p:txBody>
      </p:sp>
    </p:spTree>
    <p:extLst>
      <p:ext uri="{BB962C8B-B14F-4D97-AF65-F5344CB8AC3E}">
        <p14:creationId xmlns:p14="http://schemas.microsoft.com/office/powerpoint/2010/main" val="396401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28</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97661" y="1032975"/>
            <a:ext cx="8337415" cy="738664"/>
          </a:xfrm>
          <a:prstGeom prst="rect">
            <a:avLst/>
          </a:prstGeom>
          <a:noFill/>
        </p:spPr>
        <p:txBody>
          <a:bodyPr wrap="square">
            <a:spAutoFit/>
          </a:bodyPr>
          <a:lstStyle/>
          <a:p>
            <a:r>
              <a:rPr lang="en-US" sz="1400" dirty="0"/>
              <a:t>A sample of 40 new baseballs had a bounce height mean of 92.67 inches and a SD of 1.79 inches. Use a .05 sig. level to determine whether there is sufficient evidence to support the claim that the new balls have bounce heights with a mean different from 92.84 inches.</a:t>
            </a:r>
            <a:endParaRPr lang="en-US" sz="1400" b="1" dirty="0"/>
          </a:p>
        </p:txBody>
      </p:sp>
      <p:pic>
        <p:nvPicPr>
          <p:cNvPr id="10" name="Picture 4" descr="Related image">
            <a:extLst>
              <a:ext uri="{FF2B5EF4-FFF2-40B4-BE49-F238E27FC236}">
                <a16:creationId xmlns:a16="http://schemas.microsoft.com/office/drawing/2014/main" id="{532D4915-CE32-4356-84E2-21239C7A316A}"/>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328568" y="3943171"/>
            <a:ext cx="600164" cy="1200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AA484E-882F-46F7-A85B-743BF5DCA2E9}"/>
              </a:ext>
            </a:extLst>
          </p:cNvPr>
          <p:cNvSpPr txBox="1"/>
          <p:nvPr/>
        </p:nvSpPr>
        <p:spPr>
          <a:xfrm>
            <a:off x="2648045" y="461682"/>
            <a:ext cx="3840480" cy="369332"/>
          </a:xfrm>
          <a:prstGeom prst="rect">
            <a:avLst/>
          </a:prstGeom>
          <a:noFill/>
        </p:spPr>
        <p:txBody>
          <a:bodyPr wrap="square" rtlCol="0">
            <a:spAutoFit/>
          </a:bodyPr>
          <a:lstStyle/>
          <a:p>
            <a:pPr algn="ctr"/>
            <a:r>
              <a:rPr lang="en-IN" b="1" dirty="0"/>
              <a:t>P-Value method</a:t>
            </a:r>
          </a:p>
        </p:txBody>
      </p:sp>
    </p:spTree>
    <p:extLst>
      <p:ext uri="{BB962C8B-B14F-4D97-AF65-F5344CB8AC3E}">
        <p14:creationId xmlns:p14="http://schemas.microsoft.com/office/powerpoint/2010/main" val="111217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29</a:t>
            </a:fld>
            <a:endParaRPr lang="en-IN"/>
          </a:p>
        </p:txBody>
      </p:sp>
      <p:sp>
        <p:nvSpPr>
          <p:cNvPr id="4" name="Title 3"/>
          <p:cNvSpPr>
            <a:spLocks noGrp="1"/>
          </p:cNvSpPr>
          <p:nvPr>
            <p:ph type="title"/>
          </p:nvPr>
        </p:nvSpPr>
        <p:spPr/>
        <p:txBody>
          <a:bodyPr/>
          <a:lstStyle/>
          <a:p>
            <a:r>
              <a:rPr lang="en-IN" dirty="0"/>
              <a:t>Type I and Type II Error</a:t>
            </a:r>
          </a:p>
        </p:txBody>
      </p:sp>
      <p:pic>
        <p:nvPicPr>
          <p:cNvPr id="6" name="Picture 5"/>
          <p:cNvPicPr>
            <a:picLocks noChangeAspect="1"/>
          </p:cNvPicPr>
          <p:nvPr/>
        </p:nvPicPr>
        <p:blipFill>
          <a:blip r:embed="rId2"/>
          <a:stretch>
            <a:fillRect/>
          </a:stretch>
        </p:blipFill>
        <p:spPr>
          <a:xfrm>
            <a:off x="4541241" y="1080493"/>
            <a:ext cx="4235366" cy="3187637"/>
          </a:xfrm>
          <a:prstGeom prst="rect">
            <a:avLst/>
          </a:prstGeom>
        </p:spPr>
      </p:pic>
      <p:sp>
        <p:nvSpPr>
          <p:cNvPr id="7" name="Rectangle 6"/>
          <p:cNvSpPr/>
          <p:nvPr/>
        </p:nvSpPr>
        <p:spPr>
          <a:xfrm>
            <a:off x="403813" y="2209660"/>
            <a:ext cx="4137428" cy="1323439"/>
          </a:xfrm>
          <a:prstGeom prst="rect">
            <a:avLst/>
          </a:prstGeom>
        </p:spPr>
        <p:txBody>
          <a:bodyPr wrap="square">
            <a:spAutoFit/>
          </a:bodyPr>
          <a:lstStyle/>
          <a:p>
            <a:r>
              <a:rPr lang="en-US" sz="1600" dirty="0"/>
              <a:t>A type I error occurs when the null hypothesis is true but is rejected.</a:t>
            </a:r>
          </a:p>
          <a:p>
            <a:endParaRPr lang="en-US" sz="1600" dirty="0"/>
          </a:p>
          <a:p>
            <a:r>
              <a:rPr lang="en-US" sz="1600" dirty="0"/>
              <a:t>A type II error occurs when the null hypothesis is false, but erroneously fails to be rejected.</a:t>
            </a:r>
          </a:p>
        </p:txBody>
      </p:sp>
    </p:spTree>
    <p:extLst>
      <p:ext uri="{BB962C8B-B14F-4D97-AF65-F5344CB8AC3E}">
        <p14:creationId xmlns:p14="http://schemas.microsoft.com/office/powerpoint/2010/main" val="167777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77F04-22AC-4B94-B8D4-C2B2C8D7649F}"/>
              </a:ext>
            </a:extLst>
          </p:cNvPr>
          <p:cNvSpPr>
            <a:spLocks noGrp="1"/>
          </p:cNvSpPr>
          <p:nvPr>
            <p:ph type="dt" sz="half" idx="10"/>
          </p:nvPr>
        </p:nvSpPr>
        <p:spPr/>
        <p:txBody>
          <a:bodyPr/>
          <a:lstStyle/>
          <a:p>
            <a:fld id="{24A60580-2B70-6940-B3F0-E4F8AB7AA3B6}" type="datetime1">
              <a:rPr lang="en-IN" smtClean="0"/>
              <a:t>27-06-2021</a:t>
            </a:fld>
            <a:endParaRPr lang="en-IN" dirty="0"/>
          </a:p>
        </p:txBody>
      </p:sp>
      <p:sp>
        <p:nvSpPr>
          <p:cNvPr id="3" name="Slide Number Placeholder 2">
            <a:extLst>
              <a:ext uri="{FF2B5EF4-FFF2-40B4-BE49-F238E27FC236}">
                <a16:creationId xmlns:a16="http://schemas.microsoft.com/office/drawing/2014/main" id="{B7E71E96-3346-46E0-8694-75D9C0AA328C}"/>
              </a:ext>
            </a:extLst>
          </p:cNvPr>
          <p:cNvSpPr>
            <a:spLocks noGrp="1"/>
          </p:cNvSpPr>
          <p:nvPr>
            <p:ph type="sldNum" sz="quarter" idx="12"/>
          </p:nvPr>
        </p:nvSpPr>
        <p:spPr/>
        <p:txBody>
          <a:bodyPr/>
          <a:lstStyle/>
          <a:p>
            <a:fld id="{273EEA2F-D825-49D3-9C25-497F06EFD3F7}" type="slidenum">
              <a:rPr lang="en-IN" smtClean="0"/>
              <a:t>3</a:t>
            </a:fld>
            <a:endParaRPr lang="en-IN" dirty="0"/>
          </a:p>
        </p:txBody>
      </p:sp>
      <p:sp>
        <p:nvSpPr>
          <p:cNvPr id="4" name="Title 3">
            <a:extLst>
              <a:ext uri="{FF2B5EF4-FFF2-40B4-BE49-F238E27FC236}">
                <a16:creationId xmlns:a16="http://schemas.microsoft.com/office/drawing/2014/main" id="{834D23E5-6892-4EA8-AE12-6EF8CB67A229}"/>
              </a:ext>
            </a:extLst>
          </p:cNvPr>
          <p:cNvSpPr>
            <a:spLocks noGrp="1"/>
          </p:cNvSpPr>
          <p:nvPr>
            <p:ph type="title"/>
          </p:nvPr>
        </p:nvSpPr>
        <p:spPr/>
        <p:txBody>
          <a:bodyPr/>
          <a:lstStyle/>
          <a:p>
            <a:r>
              <a:rPr lang="en-IN" b="1" dirty="0"/>
              <a:t>Random Variables</a:t>
            </a:r>
            <a:endParaRPr lang="en-IN" dirty="0"/>
          </a:p>
        </p:txBody>
      </p:sp>
      <p:sp>
        <p:nvSpPr>
          <p:cNvPr id="5" name="Rectangle 4">
            <a:extLst>
              <a:ext uri="{FF2B5EF4-FFF2-40B4-BE49-F238E27FC236}">
                <a16:creationId xmlns:a16="http://schemas.microsoft.com/office/drawing/2014/main" id="{A2506104-04BC-4323-97C7-529D59C74CDC}"/>
              </a:ext>
            </a:extLst>
          </p:cNvPr>
          <p:cNvSpPr/>
          <p:nvPr/>
        </p:nvSpPr>
        <p:spPr>
          <a:xfrm>
            <a:off x="628650" y="938108"/>
            <a:ext cx="7886700" cy="369332"/>
          </a:xfrm>
          <a:prstGeom prst="rect">
            <a:avLst/>
          </a:prstGeom>
        </p:spPr>
        <p:txBody>
          <a:bodyPr wrap="square">
            <a:spAutoFit/>
          </a:bodyPr>
          <a:lstStyle/>
          <a:p>
            <a:pPr algn="ctr"/>
            <a:r>
              <a:rPr lang="en-US" dirty="0">
                <a:solidFill>
                  <a:srgbClr val="FF0000"/>
                </a:solidFill>
                <a:latin typeface="medium-content-serif-font"/>
              </a:rPr>
              <a:t>“ </a:t>
            </a:r>
            <a:r>
              <a:rPr lang="en-US" dirty="0">
                <a:latin typeface="medium-content-serif-font"/>
              </a:rPr>
              <a:t>A Random Variable is a set of possible values from a random experiment. </a:t>
            </a:r>
            <a:r>
              <a:rPr lang="en-US" dirty="0">
                <a:solidFill>
                  <a:srgbClr val="FF0000"/>
                </a:solidFill>
                <a:latin typeface="medium-content-serif-font"/>
              </a:rPr>
              <a:t>“</a:t>
            </a:r>
            <a:endParaRPr lang="en-IN" dirty="0">
              <a:solidFill>
                <a:srgbClr val="FF0000"/>
              </a:solidFill>
            </a:endParaRPr>
          </a:p>
        </p:txBody>
      </p:sp>
      <p:pic>
        <p:nvPicPr>
          <p:cNvPr id="1034" name="Picture 10" descr="Flipping a coin stock illustration. Illustration of vintage - 100549744">
            <a:extLst>
              <a:ext uri="{FF2B5EF4-FFF2-40B4-BE49-F238E27FC236}">
                <a16:creationId xmlns:a16="http://schemas.microsoft.com/office/drawing/2014/main" id="{9B3E6068-5BB8-475C-AD57-C4D1FCFBB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76511"/>
            <a:ext cx="1704978" cy="23862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ADCB3-E8D1-41FB-AD94-50D6A235F348}"/>
              </a:ext>
            </a:extLst>
          </p:cNvPr>
          <p:cNvSpPr txBox="1"/>
          <p:nvPr/>
        </p:nvSpPr>
        <p:spPr>
          <a:xfrm>
            <a:off x="1657349" y="2409052"/>
            <a:ext cx="95924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H </a:t>
            </a:r>
            <a:r>
              <a:rPr lang="en-US" b="1" dirty="0" err="1"/>
              <a:t>H</a:t>
            </a:r>
            <a:endParaRPr lang="en-US" b="1" dirty="0"/>
          </a:p>
          <a:p>
            <a:pPr marL="285750" indent="-285750">
              <a:buFont typeface="Arial" panose="020B0604020202020204" pitchFamily="34" charset="0"/>
              <a:buChar char="•"/>
            </a:pPr>
            <a:r>
              <a:rPr lang="en-US" b="1" dirty="0"/>
              <a:t>H </a:t>
            </a:r>
            <a:r>
              <a:rPr lang="en-US" b="1" dirty="0">
                <a:solidFill>
                  <a:srgbClr val="FF0000"/>
                </a:solidFill>
              </a:rPr>
              <a:t>T</a:t>
            </a:r>
          </a:p>
          <a:p>
            <a:pPr marL="285750" indent="-285750">
              <a:buFont typeface="Arial" panose="020B0604020202020204" pitchFamily="34" charset="0"/>
              <a:buChar char="•"/>
            </a:pPr>
            <a:r>
              <a:rPr lang="en-US" b="1" dirty="0">
                <a:solidFill>
                  <a:srgbClr val="FF0000"/>
                </a:solidFill>
              </a:rPr>
              <a:t>T </a:t>
            </a:r>
            <a:r>
              <a:rPr lang="en-US" b="1" dirty="0"/>
              <a:t>H</a:t>
            </a:r>
          </a:p>
          <a:p>
            <a:pPr marL="285750" indent="-285750">
              <a:buFont typeface="Arial" panose="020B0604020202020204" pitchFamily="34" charset="0"/>
              <a:buChar char="•"/>
            </a:pPr>
            <a:r>
              <a:rPr lang="en-US" b="1" dirty="0">
                <a:solidFill>
                  <a:srgbClr val="FF0000"/>
                </a:solidFill>
              </a:rPr>
              <a:t>T </a:t>
            </a:r>
            <a:r>
              <a:rPr lang="en-US" b="1" dirty="0" err="1">
                <a:solidFill>
                  <a:srgbClr val="FF0000"/>
                </a:solidFill>
              </a:rPr>
              <a:t>T</a:t>
            </a:r>
            <a:endParaRPr lang="en-IN" b="1" dirty="0">
              <a:solidFill>
                <a:srgbClr val="FF0000"/>
              </a:solidFill>
            </a:endParaRPr>
          </a:p>
        </p:txBody>
      </p:sp>
      <p:sp>
        <p:nvSpPr>
          <p:cNvPr id="14" name="TextBox 13">
            <a:extLst>
              <a:ext uri="{FF2B5EF4-FFF2-40B4-BE49-F238E27FC236}">
                <a16:creationId xmlns:a16="http://schemas.microsoft.com/office/drawing/2014/main" id="{F2E5C2BF-3EAF-440F-A099-B2E19699EAE1}"/>
              </a:ext>
            </a:extLst>
          </p:cNvPr>
          <p:cNvSpPr txBox="1"/>
          <p:nvPr/>
        </p:nvSpPr>
        <p:spPr>
          <a:xfrm>
            <a:off x="2982350" y="1777420"/>
            <a:ext cx="5697416" cy="2585323"/>
          </a:xfrm>
          <a:prstGeom prst="rect">
            <a:avLst/>
          </a:prstGeom>
          <a:noFill/>
        </p:spPr>
        <p:txBody>
          <a:bodyPr wrap="square" rtlCol="0">
            <a:spAutoFit/>
          </a:bodyPr>
          <a:lstStyle/>
          <a:p>
            <a:r>
              <a:rPr lang="en-US" dirty="0"/>
              <a:t>X : Number of heads in the toss of two coins</a:t>
            </a:r>
          </a:p>
          <a:p>
            <a:pPr algn="ctr"/>
            <a:r>
              <a:rPr lang="en-US" b="1" dirty="0">
                <a:solidFill>
                  <a:srgbClr val="FF0000"/>
                </a:solidFill>
              </a:rPr>
              <a:t>X</a:t>
            </a:r>
            <a:r>
              <a:rPr lang="en-US" dirty="0"/>
              <a:t> : {2, 1, 0}</a:t>
            </a:r>
          </a:p>
          <a:p>
            <a:endParaRPr lang="en-US" dirty="0"/>
          </a:p>
          <a:p>
            <a:r>
              <a:rPr lang="en-US" dirty="0"/>
              <a:t>Y: Number of tails in the toss of two coins</a:t>
            </a:r>
          </a:p>
          <a:p>
            <a:pPr algn="ctr"/>
            <a:r>
              <a:rPr lang="en-US" b="1" dirty="0">
                <a:solidFill>
                  <a:srgbClr val="FF0000"/>
                </a:solidFill>
              </a:rPr>
              <a:t>Y</a:t>
            </a:r>
            <a:r>
              <a:rPr lang="en-US" dirty="0"/>
              <a:t> : {2, 1, 0}</a:t>
            </a:r>
          </a:p>
          <a:p>
            <a:endParaRPr lang="en-US" dirty="0"/>
          </a:p>
          <a:p>
            <a:r>
              <a:rPr lang="en-US" dirty="0"/>
              <a:t>If the person tossing two coins get HH +20 else -10</a:t>
            </a:r>
          </a:p>
          <a:p>
            <a:r>
              <a:rPr lang="en-US" dirty="0"/>
              <a:t>Z: the amount a player can win</a:t>
            </a:r>
          </a:p>
          <a:p>
            <a:pPr algn="ctr"/>
            <a:r>
              <a:rPr lang="en-US" b="1" dirty="0">
                <a:solidFill>
                  <a:srgbClr val="FF0000"/>
                </a:solidFill>
              </a:rPr>
              <a:t>Z</a:t>
            </a:r>
            <a:r>
              <a:rPr lang="en-US" dirty="0"/>
              <a:t> : {+20, -10}</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5C06F60-F3FE-4661-91E3-9F75CC93A2AE}"/>
                  </a:ext>
                </a:extLst>
              </p14:cNvPr>
              <p14:cNvContentPartPr/>
              <p14:nvPr/>
            </p14:nvContentPartPr>
            <p14:xfrm>
              <a:off x="672480" y="840960"/>
              <a:ext cx="8087760" cy="3492360"/>
            </p14:xfrm>
          </p:contentPart>
        </mc:Choice>
        <mc:Fallback>
          <p:pic>
            <p:nvPicPr>
              <p:cNvPr id="6" name="Ink 5">
                <a:extLst>
                  <a:ext uri="{FF2B5EF4-FFF2-40B4-BE49-F238E27FC236}">
                    <a16:creationId xmlns:a16="http://schemas.microsoft.com/office/drawing/2014/main" id="{95C06F60-F3FE-4661-91E3-9F75CC93A2AE}"/>
                  </a:ext>
                </a:extLst>
              </p:cNvPr>
              <p:cNvPicPr/>
              <p:nvPr/>
            </p:nvPicPr>
            <p:blipFill>
              <a:blip r:embed="rId5"/>
              <a:stretch>
                <a:fillRect/>
              </a:stretch>
            </p:blipFill>
            <p:spPr>
              <a:xfrm>
                <a:off x="663120" y="831600"/>
                <a:ext cx="8106480" cy="3511080"/>
              </a:xfrm>
              <a:prstGeom prst="rect">
                <a:avLst/>
              </a:prstGeom>
            </p:spPr>
          </p:pic>
        </mc:Fallback>
      </mc:AlternateContent>
    </p:spTree>
    <p:extLst>
      <p:ext uri="{BB962C8B-B14F-4D97-AF65-F5344CB8AC3E}">
        <p14:creationId xmlns:p14="http://schemas.microsoft.com/office/powerpoint/2010/main" val="17095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30</a:t>
            </a:fld>
            <a:endParaRPr lang="en-IN" dirty="0">
              <a:latin typeface="Proxima Nova Rg" pitchFamily="50" charset="0"/>
            </a:endParaRPr>
          </a:p>
        </p:txBody>
      </p:sp>
      <p:sp>
        <p:nvSpPr>
          <p:cNvPr id="8" name="Rectangle 7"/>
          <p:cNvSpPr/>
          <p:nvPr/>
        </p:nvSpPr>
        <p:spPr>
          <a:xfrm>
            <a:off x="2845940" y="626092"/>
            <a:ext cx="6065798" cy="3539430"/>
          </a:xfrm>
          <a:prstGeom prst="rect">
            <a:avLst/>
          </a:prstGeom>
        </p:spPr>
        <p:txBody>
          <a:bodyPr wrap="square">
            <a:spAutoFit/>
          </a:bodyPr>
          <a:lstStyle/>
          <a:p>
            <a:r>
              <a:rPr lang="en-US" sz="1600" dirty="0">
                <a:solidFill>
                  <a:schemeClr val="bg1"/>
                </a:solidFill>
                <a:latin typeface="Gill Sans MT" panose="020B0502020104020203" pitchFamily="34" charset="0"/>
              </a:rPr>
              <a:t>Suppose we want to test whether boys, on average, score higher than 600 on the SAT verbal section or not.</a:t>
            </a:r>
          </a:p>
          <a:p>
            <a:endParaRPr lang="en-US" sz="1600" dirty="0">
              <a:solidFill>
                <a:schemeClr val="bg1"/>
              </a:solidFill>
              <a:latin typeface="Gill Sans MT" panose="020B0502020104020203" pitchFamily="34" charset="0"/>
            </a:endParaRPr>
          </a:p>
          <a:p>
            <a:r>
              <a:rPr lang="en-US" sz="1600" dirty="0">
                <a:solidFill>
                  <a:schemeClr val="bg1"/>
                </a:solidFill>
                <a:latin typeface="Gill Sans MT" panose="020B0502020104020203" pitchFamily="34" charset="0"/>
              </a:rPr>
              <a:t>Suppose we choose our α to be .05. Since this is a one-tailed test, we find our critical value in the upper tail of the sampling distribution, which is z = 1.645. Suppose we also happen to know that the standard deviation for boys SAT verbal section scores is 50.</a:t>
            </a:r>
          </a:p>
          <a:p>
            <a:endParaRPr lang="en-US" sz="1600" dirty="0">
              <a:solidFill>
                <a:schemeClr val="bg1"/>
              </a:solidFill>
              <a:latin typeface="Gill Sans MT" panose="020B0502020104020203" pitchFamily="34" charset="0"/>
            </a:endParaRPr>
          </a:p>
          <a:p>
            <a:r>
              <a:rPr lang="en-US" sz="1600" dirty="0">
                <a:solidFill>
                  <a:schemeClr val="bg1"/>
                </a:solidFill>
                <a:latin typeface="Gill Sans MT" panose="020B0502020104020203" pitchFamily="34" charset="0"/>
              </a:rPr>
              <a:t>Now we collect the data using a random sample of 20 Boys and their verbal section scores:</a:t>
            </a:r>
          </a:p>
          <a:p>
            <a:pPr algn="ctr"/>
            <a:r>
              <a:rPr lang="en-US" sz="1600" dirty="0">
                <a:solidFill>
                  <a:schemeClr val="bg1"/>
                </a:solidFill>
                <a:latin typeface="Gill Sans MT" panose="020B0502020104020203" pitchFamily="34" charset="0"/>
              </a:rPr>
              <a:t>589 633 597 631 639</a:t>
            </a:r>
          </a:p>
          <a:p>
            <a:pPr algn="ctr"/>
            <a:r>
              <a:rPr lang="en-US" sz="1600" dirty="0">
                <a:solidFill>
                  <a:schemeClr val="bg1"/>
                </a:solidFill>
                <a:latin typeface="Gill Sans MT" panose="020B0502020104020203" pitchFamily="34" charset="0"/>
              </a:rPr>
              <a:t>589 608 638 592 641</a:t>
            </a:r>
          </a:p>
          <a:p>
            <a:pPr algn="ctr"/>
            <a:r>
              <a:rPr lang="en-US" sz="1600" dirty="0">
                <a:solidFill>
                  <a:schemeClr val="bg1"/>
                </a:solidFill>
                <a:latin typeface="Gill Sans MT" panose="020B0502020104020203" pitchFamily="34" charset="0"/>
              </a:rPr>
              <a:t>645 631 647 607 628</a:t>
            </a:r>
          </a:p>
          <a:p>
            <a:pPr algn="ctr"/>
            <a:r>
              <a:rPr lang="en-US" sz="1600" dirty="0">
                <a:solidFill>
                  <a:schemeClr val="bg1"/>
                </a:solidFill>
                <a:latin typeface="Gill Sans MT" panose="020B0502020104020203" pitchFamily="34" charset="0"/>
              </a:rPr>
              <a:t>638 603 626 586 608</a:t>
            </a:r>
          </a:p>
        </p:txBody>
      </p:sp>
      <p:pic>
        <p:nvPicPr>
          <p:cNvPr id="7" name="Graphic 6">
            <a:extLst>
              <a:ext uri="{FF2B5EF4-FFF2-40B4-BE49-F238E27FC236}">
                <a16:creationId xmlns:a16="http://schemas.microsoft.com/office/drawing/2014/main" id="{7E5AF225-017D-43B8-95F6-CEAC65F3E4C4}"/>
              </a:ext>
            </a:extLst>
          </p:cNvPr>
          <p:cNvPicPr>
            <a:picLocks noChangeAspect="1"/>
          </p:cNvPicPr>
          <p:nvPr/>
        </p:nvPicPr>
        <p:blipFill>
          <a:blip r:embed="rId3" cstate="print">
            <a:lum bright="100000" contrast="-3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491" y="1230810"/>
            <a:ext cx="1998854" cy="2681880"/>
          </a:xfrm>
          <a:prstGeom prst="rect">
            <a:avLst/>
          </a:prstGeom>
        </p:spPr>
      </p:pic>
    </p:spTree>
    <p:extLst>
      <p:ext uri="{BB962C8B-B14F-4D97-AF65-F5344CB8AC3E}">
        <p14:creationId xmlns:p14="http://schemas.microsoft.com/office/powerpoint/2010/main" val="2932062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31</a:t>
            </a:fld>
            <a:endParaRPr lang="en-IN" dirty="0">
              <a:latin typeface="Proxima Nova Rg" pitchFamily="50" charset="0"/>
            </a:endParaRPr>
          </a:p>
        </p:txBody>
      </p:sp>
      <p:sp>
        <p:nvSpPr>
          <p:cNvPr id="8" name="Rectangle 7"/>
          <p:cNvSpPr/>
          <p:nvPr/>
        </p:nvSpPr>
        <p:spPr>
          <a:xfrm>
            <a:off x="3568084" y="2431759"/>
            <a:ext cx="6407937" cy="369332"/>
          </a:xfrm>
          <a:prstGeom prst="rect">
            <a:avLst/>
          </a:prstGeom>
        </p:spPr>
        <p:txBody>
          <a:bodyPr wrap="square">
            <a:spAutoFit/>
          </a:bodyPr>
          <a:lstStyle/>
          <a:p>
            <a:r>
              <a:rPr lang="en-US" dirty="0">
                <a:solidFill>
                  <a:schemeClr val="bg1"/>
                </a:solidFill>
              </a:rPr>
              <a:t>Determine the null and alternative hypotheses.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4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32</a:t>
            </a:fld>
            <a:endParaRPr lang="en-IN" dirty="0">
              <a:latin typeface="Proxima Nova Rg" pitchFamily="50" charset="0"/>
            </a:endParaRPr>
          </a:p>
        </p:txBody>
      </p:sp>
      <p:sp>
        <p:nvSpPr>
          <p:cNvPr id="8" name="Rectangle 7"/>
          <p:cNvSpPr/>
          <p:nvPr/>
        </p:nvSpPr>
        <p:spPr>
          <a:xfrm>
            <a:off x="2232016" y="1485634"/>
            <a:ext cx="6719285" cy="1200329"/>
          </a:xfrm>
          <a:prstGeom prst="rect">
            <a:avLst/>
          </a:prstGeom>
        </p:spPr>
        <p:txBody>
          <a:bodyPr wrap="square">
            <a:spAutoFit/>
          </a:bodyPr>
          <a:lstStyle/>
          <a:p>
            <a:r>
              <a:rPr lang="en-US" dirty="0">
                <a:solidFill>
                  <a:schemeClr val="bg1"/>
                </a:solidFill>
                <a:latin typeface="Gill Sans MT" panose="020B0502020104020203" pitchFamily="34" charset="0"/>
              </a:rPr>
              <a:t>This, gives us the hypotheses:</a:t>
            </a:r>
          </a:p>
          <a:p>
            <a:endParaRPr lang="en-US" dirty="0">
              <a:solidFill>
                <a:schemeClr val="bg1"/>
              </a:solidFill>
              <a:latin typeface="Gill Sans MT" panose="020B0502020104020203" pitchFamily="34" charset="0"/>
            </a:endParaRPr>
          </a:p>
          <a:p>
            <a:pPr algn="ctr"/>
            <a:r>
              <a:rPr lang="en-US" dirty="0">
                <a:solidFill>
                  <a:schemeClr val="bg1"/>
                </a:solidFill>
                <a:latin typeface="Gill Sans MT" panose="020B0502020104020203" pitchFamily="34" charset="0"/>
              </a:rPr>
              <a:t>H0 : µ ≤ 600</a:t>
            </a:r>
          </a:p>
          <a:p>
            <a:pPr algn="ctr"/>
            <a:r>
              <a:rPr lang="en-US" dirty="0">
                <a:solidFill>
                  <a:schemeClr val="bg1"/>
                </a:solidFill>
                <a:latin typeface="Gill Sans MT" panose="020B0502020104020203" pitchFamily="34" charset="0"/>
              </a:rPr>
              <a:t>H1 : µ &gt; 600</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736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33</a:t>
            </a:fld>
            <a:endParaRPr lang="en-IN" dirty="0">
              <a:latin typeface="Proxima Nova Rg" pitchFamily="50" charset="0"/>
            </a:endParaRPr>
          </a:p>
        </p:txBody>
      </p:sp>
      <p:sp>
        <p:nvSpPr>
          <p:cNvPr id="8" name="Rectangle 7"/>
          <p:cNvSpPr/>
          <p:nvPr/>
        </p:nvSpPr>
        <p:spPr>
          <a:xfrm>
            <a:off x="4002424" y="2387084"/>
            <a:ext cx="6407937" cy="369332"/>
          </a:xfrm>
          <a:prstGeom prst="rect">
            <a:avLst/>
          </a:prstGeom>
        </p:spPr>
        <p:txBody>
          <a:bodyPr wrap="square">
            <a:spAutoFit/>
          </a:bodyPr>
          <a:lstStyle/>
          <a:p>
            <a:r>
              <a:rPr lang="en-US" dirty="0">
                <a:solidFill>
                  <a:schemeClr val="bg1"/>
                </a:solidFill>
              </a:rPr>
              <a:t>Determine the Z – statistic.</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07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34</a:t>
            </a:fld>
            <a:endParaRPr lang="en-IN" dirty="0">
              <a:latin typeface="Proxima Nova Rg" pitchFamily="50" charset="0"/>
            </a:endParaRPr>
          </a:p>
        </p:txBody>
      </p:sp>
      <p:sp>
        <p:nvSpPr>
          <p:cNvPr id="8" name="Rectangle 7"/>
          <p:cNvSpPr/>
          <p:nvPr/>
        </p:nvSpPr>
        <p:spPr>
          <a:xfrm>
            <a:off x="3306143" y="2387084"/>
            <a:ext cx="3926996" cy="369332"/>
          </a:xfrm>
          <a:prstGeom prst="rect">
            <a:avLst/>
          </a:prstGeom>
        </p:spPr>
        <p:txBody>
          <a:bodyPr wrap="square">
            <a:spAutoFit/>
          </a:bodyPr>
          <a:lstStyle/>
          <a:p>
            <a:r>
              <a:rPr lang="pl-PL" dirty="0">
                <a:solidFill>
                  <a:schemeClr val="bg1"/>
                </a:solidFill>
                <a:latin typeface="Gill Sans MT" panose="020B0502020104020203" pitchFamily="34" charset="0"/>
              </a:rPr>
              <a:t>z </a:t>
            </a:r>
            <a:r>
              <a:rPr lang="en-US" dirty="0">
                <a:solidFill>
                  <a:schemeClr val="bg1"/>
                </a:solidFill>
                <a:latin typeface="Gill Sans MT" panose="020B0502020104020203" pitchFamily="34" charset="0"/>
              </a:rPr>
              <a:t> </a:t>
            </a:r>
            <a:r>
              <a:rPr lang="pl-PL" dirty="0">
                <a:solidFill>
                  <a:schemeClr val="bg1"/>
                </a:solidFill>
                <a:latin typeface="Gill Sans MT" panose="020B0502020104020203" pitchFamily="34" charset="0"/>
              </a:rPr>
              <a:t>=</a:t>
            </a:r>
            <a:r>
              <a:rPr lang="en-US" dirty="0">
                <a:solidFill>
                  <a:schemeClr val="bg1"/>
                </a:solidFill>
                <a:latin typeface="Gill Sans MT" panose="020B0502020104020203" pitchFamily="34" charset="0"/>
              </a:rPr>
              <a:t> (618.8</a:t>
            </a:r>
            <a:r>
              <a:rPr lang="pl-PL" dirty="0">
                <a:solidFill>
                  <a:schemeClr val="bg1"/>
                </a:solidFill>
                <a:latin typeface="Gill Sans MT" panose="020B0502020104020203" pitchFamily="34" charset="0"/>
              </a:rPr>
              <a:t> − 600</a:t>
            </a:r>
            <a:r>
              <a:rPr lang="en-US" dirty="0">
                <a:solidFill>
                  <a:schemeClr val="bg1"/>
                </a:solidFill>
                <a:latin typeface="Gill Sans MT" panose="020B0502020104020203" pitchFamily="34" charset="0"/>
              </a:rPr>
              <a:t>) / (5</a:t>
            </a:r>
            <a:r>
              <a:rPr lang="pl-PL" dirty="0">
                <a:solidFill>
                  <a:schemeClr val="bg1"/>
                </a:solidFill>
                <a:latin typeface="Gill Sans MT" panose="020B0502020104020203" pitchFamily="34" charset="0"/>
              </a:rPr>
              <a:t>0/√20</a:t>
            </a:r>
            <a:r>
              <a:rPr lang="en-US" dirty="0">
                <a:solidFill>
                  <a:schemeClr val="bg1"/>
                </a:solidFill>
                <a:latin typeface="Gill Sans MT" panose="020B0502020104020203" pitchFamily="34" charset="0"/>
              </a:rPr>
              <a:t>) </a:t>
            </a:r>
            <a:r>
              <a:rPr lang="pl-PL" dirty="0">
                <a:solidFill>
                  <a:schemeClr val="bg1"/>
                </a:solidFill>
                <a:latin typeface="Gill Sans MT" panose="020B0502020104020203" pitchFamily="34" charset="0"/>
              </a:rPr>
              <a:t>= 1.</a:t>
            </a:r>
            <a:r>
              <a:rPr lang="en-US" dirty="0">
                <a:solidFill>
                  <a:schemeClr val="bg1"/>
                </a:solidFill>
                <a:latin typeface="Gill Sans MT" panose="020B0502020104020203" pitchFamily="34" charset="0"/>
              </a:rPr>
              <a:t>6815</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35</a:t>
            </a:fld>
            <a:endParaRPr lang="en-IN" dirty="0">
              <a:latin typeface="Proxima Nova Rg" pitchFamily="50" charset="0"/>
            </a:endParaRPr>
          </a:p>
        </p:txBody>
      </p:sp>
      <p:sp>
        <p:nvSpPr>
          <p:cNvPr id="8" name="Rectangle 7"/>
          <p:cNvSpPr/>
          <p:nvPr/>
        </p:nvSpPr>
        <p:spPr>
          <a:xfrm>
            <a:off x="3522364" y="2202418"/>
            <a:ext cx="6407937" cy="369332"/>
          </a:xfrm>
          <a:prstGeom prst="rect">
            <a:avLst/>
          </a:prstGeom>
        </p:spPr>
        <p:txBody>
          <a:bodyPr wrap="square">
            <a:spAutoFit/>
          </a:bodyPr>
          <a:lstStyle/>
          <a:p>
            <a:r>
              <a:rPr lang="en-US" dirty="0">
                <a:solidFill>
                  <a:schemeClr val="bg1"/>
                </a:solidFill>
              </a:rPr>
              <a:t>Determine inference based on z-critical</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81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36</a:t>
            </a:fld>
            <a:endParaRPr lang="en-IN" dirty="0">
              <a:latin typeface="Proxima Nova Rg" pitchFamily="50" charset="0"/>
            </a:endParaRPr>
          </a:p>
        </p:txBody>
      </p:sp>
      <p:sp>
        <p:nvSpPr>
          <p:cNvPr id="8" name="Rectangle 7"/>
          <p:cNvSpPr/>
          <p:nvPr/>
        </p:nvSpPr>
        <p:spPr>
          <a:xfrm>
            <a:off x="2634264" y="2008933"/>
            <a:ext cx="5653952" cy="923330"/>
          </a:xfrm>
          <a:prstGeom prst="rect">
            <a:avLst/>
          </a:prstGeom>
        </p:spPr>
        <p:txBody>
          <a:bodyPr wrap="square">
            <a:spAutoFit/>
          </a:bodyPr>
          <a:lstStyle/>
          <a:p>
            <a:r>
              <a:rPr lang="en-US" dirty="0">
                <a:solidFill>
                  <a:schemeClr val="bg1"/>
                </a:solidFill>
                <a:latin typeface="Gill Sans MT" panose="020B0502020104020203" pitchFamily="34" charset="0"/>
              </a:rPr>
              <a:t>Since 1.6815 &gt; 1.645, we reject the null hypothesis in favor of the alternative explanation that boys score, on average, better than 600 on the verbal section of the SATs</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482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37</a:t>
            </a:fld>
            <a:endParaRPr lang="en-IN" dirty="0">
              <a:latin typeface="Proxima Nova Rg" pitchFamily="50" charset="0"/>
            </a:endParaRPr>
          </a:p>
        </p:txBody>
      </p:sp>
      <p:sp>
        <p:nvSpPr>
          <p:cNvPr id="8" name="Rectangle 7"/>
          <p:cNvSpPr/>
          <p:nvPr/>
        </p:nvSpPr>
        <p:spPr>
          <a:xfrm>
            <a:off x="2752155" y="955188"/>
            <a:ext cx="6065798" cy="2862322"/>
          </a:xfrm>
          <a:prstGeom prst="rect">
            <a:avLst/>
          </a:prstGeom>
        </p:spPr>
        <p:txBody>
          <a:bodyPr wrap="square">
            <a:spAutoFit/>
          </a:bodyPr>
          <a:lstStyle/>
          <a:p>
            <a:r>
              <a:rPr lang="en-US" dirty="0">
                <a:solidFill>
                  <a:schemeClr val="bg1"/>
                </a:solidFill>
              </a:rPr>
              <a:t>Example : </a:t>
            </a:r>
          </a:p>
          <a:p>
            <a:r>
              <a:rPr lang="en-US" dirty="0">
                <a:solidFill>
                  <a:schemeClr val="bg1"/>
                </a:solidFill>
              </a:rPr>
              <a:t>Did dieters lose more fat than the exercisers? </a:t>
            </a:r>
          </a:p>
          <a:p>
            <a:endParaRPr lang="en-US" dirty="0">
              <a:solidFill>
                <a:schemeClr val="bg1"/>
              </a:solidFill>
            </a:endParaRPr>
          </a:p>
          <a:p>
            <a:r>
              <a:rPr lang="en-US" dirty="0">
                <a:solidFill>
                  <a:schemeClr val="bg1"/>
                </a:solidFill>
              </a:rPr>
              <a:t>Diet Only:</a:t>
            </a:r>
          </a:p>
          <a:p>
            <a:r>
              <a:rPr lang="en-US" dirty="0">
                <a:solidFill>
                  <a:schemeClr val="bg1"/>
                </a:solidFill>
              </a:rPr>
              <a:t>sample mean = 5.9 kg, sample standard deviation = 4.1 kg, sample size = n = 42, standard error = SEM1 = 4.1/ √42 = 0.633 </a:t>
            </a:r>
          </a:p>
          <a:p>
            <a:endParaRPr lang="en-US" dirty="0">
              <a:solidFill>
                <a:schemeClr val="bg1"/>
              </a:solidFill>
            </a:endParaRPr>
          </a:p>
          <a:p>
            <a:r>
              <a:rPr lang="en-US" dirty="0">
                <a:solidFill>
                  <a:schemeClr val="bg1"/>
                </a:solidFill>
              </a:rPr>
              <a:t>Exercise Only: </a:t>
            </a:r>
          </a:p>
          <a:p>
            <a:r>
              <a:rPr lang="en-US" dirty="0">
                <a:solidFill>
                  <a:schemeClr val="bg1"/>
                </a:solidFill>
              </a:rPr>
              <a:t>sample mean = 4.1 kg, sample standard deviation = 3.7 kg, sample size = n = 47, standard error = SEM2 = 3.7/ √47 = 0.540 </a:t>
            </a:r>
          </a:p>
        </p:txBody>
      </p:sp>
      <p:pic>
        <p:nvPicPr>
          <p:cNvPr id="14338" name="Picture 2" descr="Image result for diet icon png">
            <a:extLst>
              <a:ext uri="{FF2B5EF4-FFF2-40B4-BE49-F238E27FC236}">
                <a16:creationId xmlns:a16="http://schemas.microsoft.com/office/drawing/2014/main" id="{79BCCF2D-1285-492D-AE7C-E7729C0D1A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446507" y="891422"/>
            <a:ext cx="2012570"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3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38</a:t>
            </a:fld>
            <a:endParaRPr lang="en-IN" dirty="0">
              <a:latin typeface="Proxima Nova Rg" pitchFamily="50" charset="0"/>
            </a:endParaRPr>
          </a:p>
        </p:txBody>
      </p:sp>
      <p:sp>
        <p:nvSpPr>
          <p:cNvPr id="8" name="Rectangle 7"/>
          <p:cNvSpPr/>
          <p:nvPr/>
        </p:nvSpPr>
        <p:spPr>
          <a:xfrm>
            <a:off x="2961533" y="2248584"/>
            <a:ext cx="5905481" cy="646331"/>
          </a:xfrm>
          <a:prstGeom prst="rect">
            <a:avLst/>
          </a:prstGeom>
        </p:spPr>
        <p:txBody>
          <a:bodyPr wrap="square">
            <a:spAutoFit/>
          </a:bodyPr>
          <a:lstStyle/>
          <a:p>
            <a:r>
              <a:rPr lang="en-US" dirty="0">
                <a:solidFill>
                  <a:schemeClr val="bg1"/>
                </a:solidFill>
              </a:rPr>
              <a:t>Determine the null and alternative hypotheses for the provided example.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644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39</a:t>
            </a:fld>
            <a:endParaRPr lang="en-IN" dirty="0">
              <a:latin typeface="Proxima Nova Rg" pitchFamily="50" charset="0"/>
            </a:endParaRPr>
          </a:p>
        </p:txBody>
      </p:sp>
      <p:sp>
        <p:nvSpPr>
          <p:cNvPr id="8" name="Rectangle 7"/>
          <p:cNvSpPr/>
          <p:nvPr/>
        </p:nvSpPr>
        <p:spPr>
          <a:xfrm>
            <a:off x="1946266" y="1474204"/>
            <a:ext cx="6719285" cy="1477328"/>
          </a:xfrm>
          <a:prstGeom prst="rect">
            <a:avLst/>
          </a:prstGeom>
        </p:spPr>
        <p:txBody>
          <a:bodyPr wrap="square">
            <a:spAutoFit/>
          </a:bodyPr>
          <a:lstStyle/>
          <a:p>
            <a:r>
              <a:rPr lang="en-US" b="1" dirty="0">
                <a:solidFill>
                  <a:schemeClr val="bg1"/>
                </a:solidFill>
              </a:rPr>
              <a:t>Null hypothesis:</a:t>
            </a:r>
            <a:r>
              <a:rPr lang="en-US" dirty="0">
                <a:solidFill>
                  <a:schemeClr val="bg1"/>
                </a:solidFill>
              </a:rPr>
              <a:t> No difference in average fat lost in population</a:t>
            </a:r>
          </a:p>
          <a:p>
            <a:r>
              <a:rPr lang="en-US" dirty="0">
                <a:solidFill>
                  <a:schemeClr val="bg1"/>
                </a:solidFill>
              </a:rPr>
              <a:t>for two methods. Population mean difference is zero.</a:t>
            </a:r>
          </a:p>
          <a:p>
            <a:endParaRPr lang="en-US" dirty="0">
              <a:solidFill>
                <a:schemeClr val="bg1"/>
              </a:solidFill>
            </a:endParaRPr>
          </a:p>
          <a:p>
            <a:r>
              <a:rPr lang="en-US" b="1" dirty="0">
                <a:solidFill>
                  <a:schemeClr val="bg1"/>
                </a:solidFill>
              </a:rPr>
              <a:t>Alternative hypothesis:</a:t>
            </a:r>
            <a:r>
              <a:rPr lang="en-US" dirty="0">
                <a:solidFill>
                  <a:schemeClr val="bg1"/>
                </a:solidFill>
              </a:rPr>
              <a:t> There is a difference in average fat lost in</a:t>
            </a:r>
          </a:p>
          <a:p>
            <a:r>
              <a:rPr lang="en-US" dirty="0">
                <a:solidFill>
                  <a:schemeClr val="bg1"/>
                </a:solidFill>
              </a:rPr>
              <a:t>population for two methods. Population mean difference is not zero.</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2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19360" y="4743440"/>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2300" dirty="0">
                <a:latin typeface="Proxima Nova Light" panose="02000506030000020004" pitchFamily="2" charset="77"/>
              </a:rPr>
              <a:t>Expected Value</a:t>
            </a:r>
            <a:endParaRPr lang="en-IN" dirty="0">
              <a:latin typeface="Proxima Nova Light" panose="02000506030000020004" pitchFamily="2" charset="77"/>
            </a:endParaRPr>
          </a:p>
        </p:txBody>
      </p:sp>
      <p:pic>
        <p:nvPicPr>
          <p:cNvPr id="11" name="Picture 2" descr="EV (X) = x_{1}*P(X=x_{1})+x_{2}*P(X=x_{2})+....................+x_{n}*P(X=x_{n})">
            <a:extLst>
              <a:ext uri="{FF2B5EF4-FFF2-40B4-BE49-F238E27FC236}">
                <a16:creationId xmlns:a16="http://schemas.microsoft.com/office/drawing/2014/main" id="{64BA904F-26D7-40F4-852B-562076A90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51" y="1671299"/>
            <a:ext cx="4993671"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A82D7D1-725C-4272-8C18-248C7A3CD4AC}"/>
              </a:ext>
            </a:extLst>
          </p:cNvPr>
          <p:cNvSpPr/>
          <p:nvPr/>
        </p:nvSpPr>
        <p:spPr>
          <a:xfrm>
            <a:off x="381524" y="870267"/>
            <a:ext cx="8187801" cy="523220"/>
          </a:xfrm>
          <a:prstGeom prst="rect">
            <a:avLst/>
          </a:prstGeom>
        </p:spPr>
        <p:txBody>
          <a:bodyPr wrap="square">
            <a:spAutoFit/>
          </a:bodyPr>
          <a:lstStyle/>
          <a:p>
            <a:r>
              <a:rPr lang="en-US" sz="1400" dirty="0">
                <a:solidFill>
                  <a:srgbClr val="333333"/>
                </a:solidFill>
                <a:latin typeface="Merriweather"/>
              </a:rPr>
              <a:t>T</a:t>
            </a:r>
            <a:r>
              <a:rPr lang="en-US" sz="1400" b="0" i="0" dirty="0">
                <a:solidFill>
                  <a:srgbClr val="333333"/>
                </a:solidFill>
                <a:effectLst/>
                <a:latin typeface="Merriweather"/>
              </a:rPr>
              <a:t>he </a:t>
            </a:r>
            <a:r>
              <a:rPr lang="en-US" sz="1400" b="1" i="0" dirty="0">
                <a:solidFill>
                  <a:srgbClr val="333333"/>
                </a:solidFill>
                <a:effectLst/>
                <a:latin typeface="Merriweather"/>
              </a:rPr>
              <a:t>expected value</a:t>
            </a:r>
            <a:r>
              <a:rPr lang="en-US" sz="1400" b="0" i="0" dirty="0">
                <a:solidFill>
                  <a:srgbClr val="333333"/>
                </a:solidFill>
                <a:effectLst/>
                <a:latin typeface="Merriweather"/>
              </a:rPr>
              <a:t> for a variable X is the value of X we would “expect” to get after performing the experiment once. It is also called the </a:t>
            </a:r>
            <a:r>
              <a:rPr lang="en-US" sz="1400" b="1" i="0" dirty="0">
                <a:solidFill>
                  <a:srgbClr val="333333"/>
                </a:solidFill>
                <a:effectLst/>
                <a:latin typeface="Merriweather"/>
              </a:rPr>
              <a:t>expectation</a:t>
            </a:r>
            <a:r>
              <a:rPr lang="en-US" sz="1400" b="0" i="0" dirty="0">
                <a:solidFill>
                  <a:srgbClr val="333333"/>
                </a:solidFill>
                <a:effectLst/>
                <a:latin typeface="Merriweather"/>
              </a:rPr>
              <a:t>, </a:t>
            </a:r>
            <a:r>
              <a:rPr lang="en-US" sz="1400" b="1" i="0" dirty="0">
                <a:solidFill>
                  <a:srgbClr val="333333"/>
                </a:solidFill>
                <a:effectLst/>
                <a:latin typeface="Merriweather"/>
              </a:rPr>
              <a:t>average</a:t>
            </a:r>
            <a:r>
              <a:rPr lang="en-US" sz="1400" b="0" i="0" dirty="0">
                <a:solidFill>
                  <a:srgbClr val="333333"/>
                </a:solidFill>
                <a:effectLst/>
                <a:latin typeface="Merriweather"/>
              </a:rPr>
              <a:t>, and </a:t>
            </a:r>
            <a:r>
              <a:rPr lang="en-US" sz="1400" b="1" i="0" dirty="0">
                <a:solidFill>
                  <a:srgbClr val="333333"/>
                </a:solidFill>
                <a:effectLst/>
                <a:latin typeface="Merriweather"/>
              </a:rPr>
              <a:t>mean value</a:t>
            </a:r>
            <a:endParaRPr lang="en-US" sz="1400" dirty="0"/>
          </a:p>
        </p:txBody>
      </p:sp>
      <p:grpSp>
        <p:nvGrpSpPr>
          <p:cNvPr id="7" name="Group 6">
            <a:extLst>
              <a:ext uri="{FF2B5EF4-FFF2-40B4-BE49-F238E27FC236}">
                <a16:creationId xmlns:a16="http://schemas.microsoft.com/office/drawing/2014/main" id="{78F8E17F-5AB0-4A99-A097-7E9840E19FBA}"/>
              </a:ext>
            </a:extLst>
          </p:cNvPr>
          <p:cNvGrpSpPr/>
          <p:nvPr/>
        </p:nvGrpSpPr>
        <p:grpSpPr>
          <a:xfrm>
            <a:off x="381524" y="2292011"/>
            <a:ext cx="4190476" cy="1783429"/>
            <a:chOff x="381524" y="2092753"/>
            <a:chExt cx="4190476" cy="1783429"/>
          </a:xfrm>
        </p:grpSpPr>
        <p:sp>
          <p:nvSpPr>
            <p:cNvPr id="14" name="Rectangle 13">
              <a:extLst>
                <a:ext uri="{FF2B5EF4-FFF2-40B4-BE49-F238E27FC236}">
                  <a16:creationId xmlns:a16="http://schemas.microsoft.com/office/drawing/2014/main" id="{75E89799-EE9E-416D-AB7D-DFC18F25B7DC}"/>
                </a:ext>
              </a:extLst>
            </p:cNvPr>
            <p:cNvSpPr/>
            <p:nvPr/>
          </p:nvSpPr>
          <p:spPr>
            <a:xfrm>
              <a:off x="381524" y="2092753"/>
              <a:ext cx="4190473" cy="368863"/>
            </a:xfrm>
            <a:prstGeom prst="rect">
              <a:avLst/>
            </a:prstGeom>
          </p:spPr>
          <p:txBody>
            <a:bodyPr wrap="square">
              <a:spAutoFit/>
            </a:bodyPr>
            <a:lstStyle/>
            <a:p>
              <a:pPr algn="ctr"/>
              <a:r>
                <a:rPr lang="en-US" b="1" dirty="0"/>
                <a:t>Discrete Probability Distributions</a:t>
              </a:r>
            </a:p>
          </p:txBody>
        </p:sp>
        <p:sp>
          <p:nvSpPr>
            <p:cNvPr id="15" name="Rectangle 14">
              <a:extLst>
                <a:ext uri="{FF2B5EF4-FFF2-40B4-BE49-F238E27FC236}">
                  <a16:creationId xmlns:a16="http://schemas.microsoft.com/office/drawing/2014/main" id="{10A625B6-ADBB-46B4-A405-7CF136012FF4}"/>
                </a:ext>
              </a:extLst>
            </p:cNvPr>
            <p:cNvSpPr/>
            <p:nvPr/>
          </p:nvSpPr>
          <p:spPr>
            <a:xfrm>
              <a:off x="381526" y="2552743"/>
              <a:ext cx="4190474" cy="1323439"/>
            </a:xfrm>
            <a:prstGeom prst="rect">
              <a:avLst/>
            </a:prstGeom>
          </p:spPr>
          <p:txBody>
            <a:bodyPr wrap="square">
              <a:spAutoFit/>
            </a:bodyPr>
            <a:lstStyle/>
            <a:p>
              <a:r>
                <a:rPr lang="en-US" sz="1600" dirty="0">
                  <a:solidFill>
                    <a:srgbClr val="333333"/>
                  </a:solidFill>
                  <a:latin typeface="Merriweather"/>
                </a:rPr>
                <a:t>A discrete distribution describes the probability of occurrence of each value of a discrete random variable. A discrete random variable is a random variable that has countable values, such as a list of non-negative integers. </a:t>
              </a:r>
              <a:r>
                <a:rPr lang="en-US" sz="1600" dirty="0">
                  <a:solidFill>
                    <a:schemeClr val="accent1">
                      <a:lumMod val="50000"/>
                    </a:schemeClr>
                  </a:solidFill>
                  <a:latin typeface="Merriweather"/>
                </a:rPr>
                <a:t>Ex. A coin flip</a:t>
              </a:r>
            </a:p>
          </p:txBody>
        </p:sp>
      </p:grpSp>
      <p:grpSp>
        <p:nvGrpSpPr>
          <p:cNvPr id="18" name="Group 17">
            <a:extLst>
              <a:ext uri="{FF2B5EF4-FFF2-40B4-BE49-F238E27FC236}">
                <a16:creationId xmlns:a16="http://schemas.microsoft.com/office/drawing/2014/main" id="{7428494F-D7ED-4E29-A6AD-EEA76B9217B2}"/>
              </a:ext>
            </a:extLst>
          </p:cNvPr>
          <p:cNvGrpSpPr/>
          <p:nvPr/>
        </p:nvGrpSpPr>
        <p:grpSpPr>
          <a:xfrm>
            <a:off x="4678787" y="2292011"/>
            <a:ext cx="4083687" cy="2260026"/>
            <a:chOff x="4678788" y="2092284"/>
            <a:chExt cx="4083687" cy="2260026"/>
          </a:xfrm>
        </p:grpSpPr>
        <p:sp>
          <p:nvSpPr>
            <p:cNvPr id="16" name="Rectangle 15">
              <a:extLst>
                <a:ext uri="{FF2B5EF4-FFF2-40B4-BE49-F238E27FC236}">
                  <a16:creationId xmlns:a16="http://schemas.microsoft.com/office/drawing/2014/main" id="{DAFBF6CB-2C27-4BB4-8E51-6609BB1D44EE}"/>
                </a:ext>
              </a:extLst>
            </p:cNvPr>
            <p:cNvSpPr/>
            <p:nvPr/>
          </p:nvSpPr>
          <p:spPr>
            <a:xfrm>
              <a:off x="4678789" y="2092284"/>
              <a:ext cx="4025182" cy="369332"/>
            </a:xfrm>
            <a:prstGeom prst="rect">
              <a:avLst/>
            </a:prstGeom>
          </p:spPr>
          <p:txBody>
            <a:bodyPr wrap="square">
              <a:spAutoFit/>
            </a:bodyPr>
            <a:lstStyle/>
            <a:p>
              <a:pPr algn="ctr"/>
              <a:r>
                <a:rPr lang="en-US" b="1" dirty="0"/>
                <a:t>Continuous Probability Distributions</a:t>
              </a:r>
            </a:p>
          </p:txBody>
        </p:sp>
        <p:sp>
          <p:nvSpPr>
            <p:cNvPr id="17" name="Rectangle 16">
              <a:extLst>
                <a:ext uri="{FF2B5EF4-FFF2-40B4-BE49-F238E27FC236}">
                  <a16:creationId xmlns:a16="http://schemas.microsoft.com/office/drawing/2014/main" id="{6EC93DA7-26F8-45A3-A3BB-68B548548FE9}"/>
                </a:ext>
              </a:extLst>
            </p:cNvPr>
            <p:cNvSpPr/>
            <p:nvPr/>
          </p:nvSpPr>
          <p:spPr>
            <a:xfrm>
              <a:off x="4678788" y="2536428"/>
              <a:ext cx="4083687" cy="1815882"/>
            </a:xfrm>
            <a:prstGeom prst="rect">
              <a:avLst/>
            </a:prstGeom>
          </p:spPr>
          <p:txBody>
            <a:bodyPr wrap="square">
              <a:spAutoFit/>
            </a:bodyPr>
            <a:lstStyle/>
            <a:p>
              <a:r>
                <a:rPr lang="en-US" sz="1600" dirty="0">
                  <a:solidFill>
                    <a:srgbClr val="333333"/>
                  </a:solidFill>
                  <a:latin typeface="Merriweather"/>
                </a:rPr>
                <a:t>A continuous distribution describes the probabilities of the possible values of a continuous random variable. A continuous random variable is a random variable with a set of possible values (known as the range) that is infinite and uncountable </a:t>
              </a:r>
              <a:r>
                <a:rPr lang="en-US" sz="1600" dirty="0">
                  <a:solidFill>
                    <a:schemeClr val="accent1">
                      <a:lumMod val="50000"/>
                    </a:schemeClr>
                  </a:solidFill>
                  <a:latin typeface="Merriweather"/>
                </a:rPr>
                <a:t>Ex. Commute time of an </a:t>
              </a:r>
              <a:r>
                <a:rPr lang="en-US" sz="1600" dirty="0" err="1">
                  <a:solidFill>
                    <a:schemeClr val="accent1">
                      <a:lumMod val="50000"/>
                    </a:schemeClr>
                  </a:solidFill>
                  <a:latin typeface="Merriweather"/>
                </a:rPr>
                <a:t>upgrad</a:t>
              </a:r>
              <a:r>
                <a:rPr lang="en-US" sz="1600" dirty="0">
                  <a:solidFill>
                    <a:schemeClr val="accent1">
                      <a:lumMod val="50000"/>
                    </a:schemeClr>
                  </a:solidFill>
                  <a:latin typeface="Merriweather"/>
                </a:rPr>
                <a:t> employee </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322AA0B-05FC-4297-93FE-6C970ED44DBB}"/>
                  </a:ext>
                </a:extLst>
              </p14:cNvPr>
              <p14:cNvContentPartPr/>
              <p14:nvPr/>
            </p14:nvContentPartPr>
            <p14:xfrm>
              <a:off x="476640" y="1547640"/>
              <a:ext cx="8046360" cy="2998080"/>
            </p14:xfrm>
          </p:contentPart>
        </mc:Choice>
        <mc:Fallback>
          <p:pic>
            <p:nvPicPr>
              <p:cNvPr id="2" name="Ink 1">
                <a:extLst>
                  <a:ext uri="{FF2B5EF4-FFF2-40B4-BE49-F238E27FC236}">
                    <a16:creationId xmlns:a16="http://schemas.microsoft.com/office/drawing/2014/main" id="{5322AA0B-05FC-4297-93FE-6C970ED44DBB}"/>
                  </a:ext>
                </a:extLst>
              </p:cNvPr>
              <p:cNvPicPr/>
              <p:nvPr/>
            </p:nvPicPr>
            <p:blipFill>
              <a:blip r:embed="rId4"/>
              <a:stretch>
                <a:fillRect/>
              </a:stretch>
            </p:blipFill>
            <p:spPr>
              <a:xfrm>
                <a:off x="467280" y="1538280"/>
                <a:ext cx="8065080" cy="3016800"/>
              </a:xfrm>
              <a:prstGeom prst="rect">
                <a:avLst/>
              </a:prstGeom>
            </p:spPr>
          </p:pic>
        </mc:Fallback>
      </mc:AlternateContent>
    </p:spTree>
    <p:extLst>
      <p:ext uri="{BB962C8B-B14F-4D97-AF65-F5344CB8AC3E}">
        <p14:creationId xmlns:p14="http://schemas.microsoft.com/office/powerpoint/2010/main" val="1783862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40</a:t>
            </a:fld>
            <a:endParaRPr lang="en-IN" dirty="0">
              <a:latin typeface="Proxima Nova Rg" pitchFamily="50" charset="0"/>
            </a:endParaRPr>
          </a:p>
        </p:txBody>
      </p:sp>
      <p:sp>
        <p:nvSpPr>
          <p:cNvPr id="8" name="Rectangle 7"/>
          <p:cNvSpPr/>
          <p:nvPr/>
        </p:nvSpPr>
        <p:spPr>
          <a:xfrm>
            <a:off x="2779414" y="1688534"/>
            <a:ext cx="5905481" cy="923330"/>
          </a:xfrm>
          <a:prstGeom prst="rect">
            <a:avLst/>
          </a:prstGeom>
        </p:spPr>
        <p:txBody>
          <a:bodyPr wrap="square">
            <a:spAutoFit/>
          </a:bodyPr>
          <a:lstStyle/>
          <a:p>
            <a:r>
              <a:rPr lang="en-US" dirty="0">
                <a:solidFill>
                  <a:schemeClr val="bg1"/>
                </a:solidFill>
              </a:rPr>
              <a:t>Collect and summarize data into a test statistic (z - statistics)</a:t>
            </a:r>
          </a:p>
          <a:p>
            <a:r>
              <a:rPr lang="en-US" dirty="0">
                <a:solidFill>
                  <a:schemeClr val="bg1"/>
                </a:solidFill>
              </a:rPr>
              <a:t>Hint : </a:t>
            </a:r>
          </a:p>
          <a:p>
            <a:r>
              <a:rPr lang="en-US" dirty="0">
                <a:solidFill>
                  <a:schemeClr val="bg1"/>
                </a:solidFill>
              </a:rPr>
              <a:t>For testing equality of two population means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BA5B99-50C3-45CA-B232-37CDAACFC7AB}"/>
              </a:ext>
            </a:extLst>
          </p:cNvPr>
          <p:cNvPicPr>
            <a:picLocks noChangeAspect="1"/>
          </p:cNvPicPr>
          <p:nvPr/>
        </p:nvPicPr>
        <p:blipFill>
          <a:blip r:embed="rId4"/>
          <a:stretch>
            <a:fillRect/>
          </a:stretch>
        </p:blipFill>
        <p:spPr>
          <a:xfrm>
            <a:off x="4857759" y="2993301"/>
            <a:ext cx="1428750" cy="1009650"/>
          </a:xfrm>
          <a:prstGeom prst="rect">
            <a:avLst/>
          </a:prstGeom>
          <a:ln w="19050">
            <a:solidFill>
              <a:schemeClr val="tx1"/>
            </a:solidFill>
          </a:ln>
        </p:spPr>
      </p:pic>
    </p:spTree>
    <p:extLst>
      <p:ext uri="{BB962C8B-B14F-4D97-AF65-F5344CB8AC3E}">
        <p14:creationId xmlns:p14="http://schemas.microsoft.com/office/powerpoint/2010/main" val="2142578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41</a:t>
            </a:fld>
            <a:endParaRPr lang="en-IN" dirty="0">
              <a:latin typeface="Proxima Nova Rg" pitchFamily="50" charset="0"/>
            </a:endParaRPr>
          </a:p>
        </p:txBody>
      </p:sp>
      <p:sp>
        <p:nvSpPr>
          <p:cNvPr id="8" name="Rectangle 7"/>
          <p:cNvSpPr/>
          <p:nvPr/>
        </p:nvSpPr>
        <p:spPr>
          <a:xfrm>
            <a:off x="4546678" y="1662337"/>
            <a:ext cx="2191980" cy="369332"/>
          </a:xfrm>
          <a:prstGeom prst="rect">
            <a:avLst/>
          </a:prstGeom>
        </p:spPr>
        <p:txBody>
          <a:bodyPr wrap="square">
            <a:spAutoFit/>
          </a:bodyPr>
          <a:lstStyle/>
          <a:p>
            <a:r>
              <a:rPr lang="en-US" b="1" dirty="0">
                <a:solidFill>
                  <a:schemeClr val="bg1"/>
                </a:solidFill>
              </a:rPr>
              <a:t>Z = 1.8 / 0.83 = 2.17 </a:t>
            </a:r>
            <a:endParaRPr lang="en-US" dirty="0">
              <a:solidFill>
                <a:schemeClr val="bg1"/>
              </a:solidFill>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D670933-E089-4393-A126-DAC229D03298}"/>
              </a:ext>
            </a:extLst>
          </p:cNvPr>
          <p:cNvGrpSpPr/>
          <p:nvPr/>
        </p:nvGrpSpPr>
        <p:grpSpPr>
          <a:xfrm>
            <a:off x="3056630" y="2291534"/>
            <a:ext cx="5172077" cy="560431"/>
            <a:chOff x="3610708" y="2644594"/>
            <a:chExt cx="5172077" cy="560431"/>
          </a:xfrm>
        </p:grpSpPr>
        <p:grpSp>
          <p:nvGrpSpPr>
            <p:cNvPr id="6" name="Group 5">
              <a:extLst>
                <a:ext uri="{FF2B5EF4-FFF2-40B4-BE49-F238E27FC236}">
                  <a16:creationId xmlns:a16="http://schemas.microsoft.com/office/drawing/2014/main" id="{16D944B6-A45C-4AB4-9833-521D4106093B}"/>
                </a:ext>
              </a:extLst>
            </p:cNvPr>
            <p:cNvGrpSpPr/>
            <p:nvPr/>
          </p:nvGrpSpPr>
          <p:grpSpPr>
            <a:xfrm>
              <a:off x="3610708" y="2930789"/>
              <a:ext cx="5172077" cy="274236"/>
              <a:chOff x="343265" y="2073781"/>
              <a:chExt cx="6409230" cy="347818"/>
            </a:xfrm>
          </p:grpSpPr>
          <p:pic>
            <p:nvPicPr>
              <p:cNvPr id="2" name="Picture 1">
                <a:extLst>
                  <a:ext uri="{FF2B5EF4-FFF2-40B4-BE49-F238E27FC236}">
                    <a16:creationId xmlns:a16="http://schemas.microsoft.com/office/drawing/2014/main" id="{6F5A20FC-B1EB-439F-9D3A-886776E37FE6}"/>
                  </a:ext>
                </a:extLst>
              </p:cNvPr>
              <p:cNvPicPr>
                <a:picLocks noChangeAspect="1"/>
              </p:cNvPicPr>
              <p:nvPr/>
            </p:nvPicPr>
            <p:blipFill>
              <a:blip r:embed="rId3"/>
              <a:stretch>
                <a:fillRect/>
              </a:stretch>
            </p:blipFill>
            <p:spPr>
              <a:xfrm>
                <a:off x="4486640" y="2073781"/>
                <a:ext cx="2265855" cy="347320"/>
              </a:xfrm>
              <a:prstGeom prst="rect">
                <a:avLst/>
              </a:prstGeom>
            </p:spPr>
          </p:pic>
          <p:pic>
            <p:nvPicPr>
              <p:cNvPr id="4" name="Picture 3">
                <a:extLst>
                  <a:ext uri="{FF2B5EF4-FFF2-40B4-BE49-F238E27FC236}">
                    <a16:creationId xmlns:a16="http://schemas.microsoft.com/office/drawing/2014/main" id="{7760AFD2-C299-4B45-8EEC-F574B25298E2}"/>
                  </a:ext>
                </a:extLst>
              </p:cNvPr>
              <p:cNvPicPr>
                <a:picLocks noChangeAspect="1"/>
              </p:cNvPicPr>
              <p:nvPr/>
            </p:nvPicPr>
            <p:blipFill>
              <a:blip r:embed="rId4"/>
              <a:stretch>
                <a:fillRect/>
              </a:stretch>
            </p:blipFill>
            <p:spPr>
              <a:xfrm>
                <a:off x="343265" y="2078699"/>
                <a:ext cx="4143375" cy="342900"/>
              </a:xfrm>
              <a:prstGeom prst="rect">
                <a:avLst/>
              </a:prstGeom>
            </p:spPr>
          </p:pic>
        </p:grpSp>
        <p:pic>
          <p:nvPicPr>
            <p:cNvPr id="7" name="Picture 6">
              <a:extLst>
                <a:ext uri="{FF2B5EF4-FFF2-40B4-BE49-F238E27FC236}">
                  <a16:creationId xmlns:a16="http://schemas.microsoft.com/office/drawing/2014/main" id="{CE6E4C4D-20FB-4EF2-92CE-4DA34E95A24E}"/>
                </a:ext>
              </a:extLst>
            </p:cNvPr>
            <p:cNvPicPr>
              <a:picLocks noChangeAspect="1"/>
            </p:cNvPicPr>
            <p:nvPr/>
          </p:nvPicPr>
          <p:blipFill>
            <a:blip r:embed="rId5"/>
            <a:stretch>
              <a:fillRect/>
            </a:stretch>
          </p:blipFill>
          <p:spPr>
            <a:xfrm>
              <a:off x="3610708" y="2644594"/>
              <a:ext cx="5172077" cy="296488"/>
            </a:xfrm>
            <a:prstGeom prst="rect">
              <a:avLst/>
            </a:prstGeom>
          </p:spPr>
        </p:pic>
      </p:grpSp>
    </p:spTree>
    <p:extLst>
      <p:ext uri="{BB962C8B-B14F-4D97-AF65-F5344CB8AC3E}">
        <p14:creationId xmlns:p14="http://schemas.microsoft.com/office/powerpoint/2010/main" val="2124746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42</a:t>
            </a:fld>
            <a:endParaRPr lang="en-IN" dirty="0">
              <a:latin typeface="Proxima Nova Rg" pitchFamily="50" charset="0"/>
            </a:endParaRPr>
          </a:p>
        </p:txBody>
      </p:sp>
      <p:sp>
        <p:nvSpPr>
          <p:cNvPr id="8" name="Rectangle 7"/>
          <p:cNvSpPr/>
          <p:nvPr/>
        </p:nvSpPr>
        <p:spPr>
          <a:xfrm>
            <a:off x="3238519" y="1833086"/>
            <a:ext cx="5905481" cy="1477328"/>
          </a:xfrm>
          <a:prstGeom prst="rect">
            <a:avLst/>
          </a:prstGeom>
        </p:spPr>
        <p:txBody>
          <a:bodyPr wrap="square">
            <a:spAutoFit/>
          </a:bodyPr>
          <a:lstStyle/>
          <a:p>
            <a:r>
              <a:rPr lang="en-US" dirty="0">
                <a:solidFill>
                  <a:schemeClr val="bg1"/>
                </a:solidFill>
              </a:rPr>
              <a:t>Determine the p-value.</a:t>
            </a:r>
          </a:p>
          <a:p>
            <a:endParaRPr lang="en-US" dirty="0">
              <a:solidFill>
                <a:schemeClr val="bg1"/>
              </a:solidFill>
            </a:endParaRPr>
          </a:p>
          <a:p>
            <a:r>
              <a:rPr lang="en-US" dirty="0">
                <a:solidFill>
                  <a:schemeClr val="bg1"/>
                </a:solidFill>
              </a:rPr>
              <a:t>You can use the z-table / negative z-table using below webpage</a:t>
            </a:r>
          </a:p>
          <a:p>
            <a:r>
              <a:rPr lang="en-IN" dirty="0">
                <a:hlinkClick r:id="rId2"/>
              </a:rPr>
              <a:t>http://www.z-table.com/</a:t>
            </a:r>
            <a:endParaRPr lang="en-US" dirty="0">
              <a:solidFill>
                <a:schemeClr val="bg1"/>
              </a:solidFill>
            </a:endParaRPr>
          </a:p>
        </p:txBody>
      </p:sp>
      <p:pic>
        <p:nvPicPr>
          <p:cNvPr id="9" name="Picture 4"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65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27-06-2021</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43</a:t>
            </a:fld>
            <a:endParaRPr lang="en-IN" dirty="0">
              <a:latin typeface="Proxima Nova Rg" pitchFamily="50" charset="0"/>
            </a:endParaRPr>
          </a:p>
        </p:txBody>
      </p:sp>
      <p:sp>
        <p:nvSpPr>
          <p:cNvPr id="8" name="Rectangle 7"/>
          <p:cNvSpPr/>
          <p:nvPr/>
        </p:nvSpPr>
        <p:spPr>
          <a:xfrm>
            <a:off x="2722523" y="1640073"/>
            <a:ext cx="6295292" cy="1477328"/>
          </a:xfrm>
          <a:prstGeom prst="rect">
            <a:avLst/>
          </a:prstGeom>
        </p:spPr>
        <p:txBody>
          <a:bodyPr wrap="square">
            <a:spAutoFit/>
          </a:bodyPr>
          <a:lstStyle/>
          <a:p>
            <a:r>
              <a:rPr lang="en-US" b="1" dirty="0">
                <a:solidFill>
                  <a:schemeClr val="bg1"/>
                </a:solidFill>
              </a:rPr>
              <a:t>The alternative hypothesis was two-sided</a:t>
            </a:r>
          </a:p>
          <a:p>
            <a:endParaRPr lang="en-US" b="1" dirty="0">
              <a:solidFill>
                <a:schemeClr val="bg1"/>
              </a:solidFill>
            </a:endParaRPr>
          </a:p>
          <a:p>
            <a:r>
              <a:rPr lang="en-US" b="1" dirty="0">
                <a:solidFill>
                  <a:schemeClr val="bg1"/>
                </a:solidFill>
              </a:rPr>
              <a:t>p-value = 2 × [proportion of bell-shaped curve 2.17]</a:t>
            </a:r>
          </a:p>
          <a:p>
            <a:endParaRPr lang="en-US" b="1" dirty="0">
              <a:solidFill>
                <a:schemeClr val="bg1"/>
              </a:solidFill>
            </a:endParaRPr>
          </a:p>
          <a:p>
            <a:r>
              <a:rPr lang="en-US" b="1" dirty="0">
                <a:solidFill>
                  <a:schemeClr val="bg1"/>
                </a:solidFill>
              </a:rPr>
              <a:t>proportion is about 2 × 0.015 = 0.03 </a:t>
            </a:r>
            <a:endParaRPr lang="en-US" dirty="0">
              <a:solidFill>
                <a:schemeClr val="bg1"/>
              </a:solidFill>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45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0ED36-A35E-40D6-913E-470A637E29CA}"/>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B9E372B9-CACE-4DF0-9B2B-FDB5A43E02AB}"/>
              </a:ext>
            </a:extLst>
          </p:cNvPr>
          <p:cNvSpPr>
            <a:spLocks noGrp="1"/>
          </p:cNvSpPr>
          <p:nvPr>
            <p:ph type="sldNum" sz="quarter" idx="12"/>
          </p:nvPr>
        </p:nvSpPr>
        <p:spPr/>
        <p:txBody>
          <a:bodyPr/>
          <a:lstStyle/>
          <a:p>
            <a:fld id="{273EEA2F-D825-49D3-9C25-497F06EFD3F7}" type="slidenum">
              <a:rPr lang="en-IN" smtClean="0"/>
              <a:t>44</a:t>
            </a:fld>
            <a:endParaRPr lang="en-IN"/>
          </a:p>
        </p:txBody>
      </p:sp>
      <p:sp>
        <p:nvSpPr>
          <p:cNvPr id="4" name="Title 3">
            <a:extLst>
              <a:ext uri="{FF2B5EF4-FFF2-40B4-BE49-F238E27FC236}">
                <a16:creationId xmlns:a16="http://schemas.microsoft.com/office/drawing/2014/main" id="{0AA0C8C9-0A9B-4351-A601-96543ABA2141}"/>
              </a:ext>
            </a:extLst>
          </p:cNvPr>
          <p:cNvSpPr>
            <a:spLocks noGrp="1"/>
          </p:cNvSpPr>
          <p:nvPr>
            <p:ph type="title"/>
          </p:nvPr>
        </p:nvSpPr>
        <p:spPr>
          <a:xfrm>
            <a:off x="316679" y="121966"/>
            <a:ext cx="7326767" cy="382564"/>
          </a:xfrm>
        </p:spPr>
        <p:txBody>
          <a:bodyPr/>
          <a:lstStyle/>
          <a:p>
            <a:r>
              <a:rPr lang="en-US" dirty="0">
                <a:latin typeface="Proxima Nova Light" panose="02000506030000020004" pitchFamily="2" charset="77"/>
              </a:rPr>
              <a:t>What is Exploratory Data Analysis?</a:t>
            </a:r>
            <a:endParaRPr lang="en-IN" dirty="0"/>
          </a:p>
        </p:txBody>
      </p:sp>
      <p:pic>
        <p:nvPicPr>
          <p:cNvPr id="5" name="Picture 2" descr="Image result for statistics">
            <a:extLst>
              <a:ext uri="{FF2B5EF4-FFF2-40B4-BE49-F238E27FC236}">
                <a16:creationId xmlns:a16="http://schemas.microsoft.com/office/drawing/2014/main" id="{3D7FD80F-A1EF-4449-AB1B-EDE1E59996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673" y="938411"/>
            <a:ext cx="3786303" cy="28357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9E38E4-DD71-4B41-8290-DEAF730F1D89}"/>
              </a:ext>
            </a:extLst>
          </p:cNvPr>
          <p:cNvSpPr/>
          <p:nvPr/>
        </p:nvSpPr>
        <p:spPr>
          <a:xfrm>
            <a:off x="655002" y="876420"/>
            <a:ext cx="5021873" cy="1323439"/>
          </a:xfrm>
          <a:prstGeom prst="rect">
            <a:avLst/>
          </a:prstGeom>
        </p:spPr>
        <p:txBody>
          <a:bodyPr wrap="square">
            <a:spAutoFit/>
          </a:bodyPr>
          <a:lstStyle/>
          <a:p>
            <a:pPr algn="ctr"/>
            <a:r>
              <a:rPr lang="en-US" sz="1600" dirty="0">
                <a:latin typeface="Gill Sans MT" panose="020B0502020104020203" pitchFamily="34" charset="0"/>
              </a:rPr>
              <a:t>“</a:t>
            </a:r>
            <a:r>
              <a:rPr lang="en-US" sz="1600" dirty="0">
                <a:solidFill>
                  <a:srgbClr val="FF0000"/>
                </a:solidFill>
                <a:latin typeface="Gill Sans MT" panose="020B0502020104020203" pitchFamily="34" charset="0"/>
              </a:rPr>
              <a:t> Exploratory Data Analysis refers to the critical process of performing initial investigations on data so as to discover patterns, to spot anomalies, to test hypothesis and to check assumptions with the help of summary statistics and graphical representations.</a:t>
            </a:r>
            <a:r>
              <a:rPr lang="en-US" sz="1600" dirty="0">
                <a:latin typeface="Gill Sans MT" panose="020B0502020104020203" pitchFamily="34" charset="0"/>
              </a:rPr>
              <a:t>”</a:t>
            </a:r>
            <a:endParaRPr lang="en-IN" sz="1600" dirty="0">
              <a:latin typeface="Gill Sans MT" panose="020B0502020104020203" pitchFamily="34" charset="0"/>
            </a:endParaRPr>
          </a:p>
        </p:txBody>
      </p:sp>
      <p:grpSp>
        <p:nvGrpSpPr>
          <p:cNvPr id="7" name="Group 6">
            <a:extLst>
              <a:ext uri="{FF2B5EF4-FFF2-40B4-BE49-F238E27FC236}">
                <a16:creationId xmlns:a16="http://schemas.microsoft.com/office/drawing/2014/main" id="{7E950C76-736D-4A3E-877D-FE0CBEFC81EA}"/>
              </a:ext>
            </a:extLst>
          </p:cNvPr>
          <p:cNvGrpSpPr/>
          <p:nvPr/>
        </p:nvGrpSpPr>
        <p:grpSpPr>
          <a:xfrm>
            <a:off x="480526" y="2571749"/>
            <a:ext cx="5110650" cy="1554778"/>
            <a:chOff x="651615" y="1461633"/>
            <a:chExt cx="5420899" cy="919608"/>
          </a:xfrm>
        </p:grpSpPr>
        <p:sp>
          <p:nvSpPr>
            <p:cNvPr id="8" name="Rectangle 7">
              <a:extLst>
                <a:ext uri="{FF2B5EF4-FFF2-40B4-BE49-F238E27FC236}">
                  <a16:creationId xmlns:a16="http://schemas.microsoft.com/office/drawing/2014/main" id="{52D6B782-7C00-44C1-8004-FB82D54186C8}"/>
                </a:ext>
              </a:extLst>
            </p:cNvPr>
            <p:cNvSpPr/>
            <p:nvPr/>
          </p:nvSpPr>
          <p:spPr>
            <a:xfrm>
              <a:off x="651615" y="1461633"/>
              <a:ext cx="1392981" cy="218450"/>
            </a:xfrm>
            <a:prstGeom prst="rect">
              <a:avLst/>
            </a:prstGeom>
          </p:spPr>
          <p:txBody>
            <a:bodyPr wrap="none">
              <a:spAutoFit/>
            </a:bodyPr>
            <a:lstStyle/>
            <a:p>
              <a:r>
                <a:rPr lang="en-US" dirty="0"/>
                <a:t>kinds of data source</a:t>
              </a:r>
              <a:endParaRPr lang="en-US" b="1" dirty="0"/>
            </a:p>
          </p:txBody>
        </p:sp>
        <p:sp>
          <p:nvSpPr>
            <p:cNvPr id="9" name="Rectangle 8">
              <a:extLst>
                <a:ext uri="{FF2B5EF4-FFF2-40B4-BE49-F238E27FC236}">
                  <a16:creationId xmlns:a16="http://schemas.microsoft.com/office/drawing/2014/main" id="{BD4A7413-9E79-49B8-9F47-B79176F8AD1C}"/>
                </a:ext>
              </a:extLst>
            </p:cNvPr>
            <p:cNvSpPr/>
            <p:nvPr/>
          </p:nvSpPr>
          <p:spPr>
            <a:xfrm>
              <a:off x="897913" y="1780504"/>
              <a:ext cx="5174601" cy="600737"/>
            </a:xfrm>
            <a:prstGeom prst="rect">
              <a:avLst/>
            </a:prstGeom>
          </p:spPr>
          <p:txBody>
            <a:bodyPr wrap="square">
              <a:spAutoFit/>
            </a:bodyPr>
            <a:lstStyle/>
            <a:p>
              <a:r>
                <a:rPr lang="en-US" sz="1200" b="1" dirty="0"/>
                <a:t>Public data</a:t>
              </a:r>
              <a:r>
                <a:rPr lang="en-US" sz="1200" dirty="0"/>
                <a:t>: Data collected by the government or other public agencies that are made public for the purposes of research are known as Public data.</a:t>
              </a:r>
            </a:p>
            <a:p>
              <a:r>
                <a:rPr lang="en-US" sz="1200" dirty="0"/>
                <a:t> </a:t>
              </a:r>
            </a:p>
            <a:p>
              <a:r>
                <a:rPr lang="en-US" sz="1200" b="1" dirty="0"/>
                <a:t>Private data</a:t>
              </a:r>
              <a:r>
                <a:rPr lang="en-US" sz="1200" dirty="0"/>
                <a:t>: Data generated by Banking, telecom, retail, and media are some of the key private sectors that rely heavily on data to make decisions.</a:t>
              </a:r>
            </a:p>
          </p:txBody>
        </p:sp>
      </p:grpSp>
    </p:spTree>
    <p:extLst>
      <p:ext uri="{BB962C8B-B14F-4D97-AF65-F5344CB8AC3E}">
        <p14:creationId xmlns:p14="http://schemas.microsoft.com/office/powerpoint/2010/main" val="482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EF8BC-0D0F-4700-8C40-6290F6A89E51}"/>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A19EE8B-43F1-4AA1-9C82-E928355B9E94}"/>
              </a:ext>
            </a:extLst>
          </p:cNvPr>
          <p:cNvSpPr>
            <a:spLocks noGrp="1"/>
          </p:cNvSpPr>
          <p:nvPr>
            <p:ph type="sldNum" sz="quarter" idx="12"/>
          </p:nvPr>
        </p:nvSpPr>
        <p:spPr/>
        <p:txBody>
          <a:bodyPr/>
          <a:lstStyle/>
          <a:p>
            <a:fld id="{273EEA2F-D825-49D3-9C25-497F06EFD3F7}" type="slidenum">
              <a:rPr lang="en-IN" smtClean="0"/>
              <a:t>45</a:t>
            </a:fld>
            <a:endParaRPr lang="en-IN"/>
          </a:p>
        </p:txBody>
      </p:sp>
      <p:sp>
        <p:nvSpPr>
          <p:cNvPr id="4" name="Title 3">
            <a:extLst>
              <a:ext uri="{FF2B5EF4-FFF2-40B4-BE49-F238E27FC236}">
                <a16:creationId xmlns:a16="http://schemas.microsoft.com/office/drawing/2014/main" id="{B164FCD5-B946-463E-B252-2E35A51E5C0A}"/>
              </a:ext>
            </a:extLst>
          </p:cNvPr>
          <p:cNvSpPr>
            <a:spLocks noGrp="1"/>
          </p:cNvSpPr>
          <p:nvPr>
            <p:ph type="title"/>
          </p:nvPr>
        </p:nvSpPr>
        <p:spPr>
          <a:xfrm>
            <a:off x="316679" y="121966"/>
            <a:ext cx="7347136" cy="382564"/>
          </a:xfrm>
        </p:spPr>
        <p:txBody>
          <a:bodyPr/>
          <a:lstStyle/>
          <a:p>
            <a:r>
              <a:rPr lang="en-IN" dirty="0"/>
              <a:t>Fundamental steps of EDA process</a:t>
            </a:r>
          </a:p>
        </p:txBody>
      </p:sp>
      <p:pic>
        <p:nvPicPr>
          <p:cNvPr id="16386" name="Picture 2" descr="Image result for exploratory data analysis">
            <a:extLst>
              <a:ext uri="{FF2B5EF4-FFF2-40B4-BE49-F238E27FC236}">
                <a16:creationId xmlns:a16="http://schemas.microsoft.com/office/drawing/2014/main" id="{E3078BC5-AAF5-4012-A6D0-436CE5D3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96" y="852347"/>
            <a:ext cx="7404407" cy="37082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A95C7D4-8CDC-4A6C-94F0-5AD08C7AF5A8}"/>
                  </a:ext>
                </a:extLst>
              </p14:cNvPr>
              <p14:cNvContentPartPr/>
              <p14:nvPr/>
            </p14:nvContentPartPr>
            <p14:xfrm>
              <a:off x="3660480" y="2365920"/>
              <a:ext cx="2826000" cy="2109960"/>
            </p14:xfrm>
          </p:contentPart>
        </mc:Choice>
        <mc:Fallback>
          <p:pic>
            <p:nvPicPr>
              <p:cNvPr id="5" name="Ink 4">
                <a:extLst>
                  <a:ext uri="{FF2B5EF4-FFF2-40B4-BE49-F238E27FC236}">
                    <a16:creationId xmlns:a16="http://schemas.microsoft.com/office/drawing/2014/main" id="{6A95C7D4-8CDC-4A6C-94F0-5AD08C7AF5A8}"/>
                  </a:ext>
                </a:extLst>
              </p:cNvPr>
              <p:cNvPicPr/>
              <p:nvPr/>
            </p:nvPicPr>
            <p:blipFill>
              <a:blip r:embed="rId4"/>
              <a:stretch>
                <a:fillRect/>
              </a:stretch>
            </p:blipFill>
            <p:spPr>
              <a:xfrm>
                <a:off x="3651120" y="2356560"/>
                <a:ext cx="2844720" cy="2128680"/>
              </a:xfrm>
              <a:prstGeom prst="rect">
                <a:avLst/>
              </a:prstGeom>
            </p:spPr>
          </p:pic>
        </mc:Fallback>
      </mc:AlternateContent>
    </p:spTree>
    <p:extLst>
      <p:ext uri="{BB962C8B-B14F-4D97-AF65-F5344CB8AC3E}">
        <p14:creationId xmlns:p14="http://schemas.microsoft.com/office/powerpoint/2010/main" val="4136421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CCEB02-E775-4913-8070-189BF41B05CC}"/>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60133F3F-7F2E-42FA-8ECE-2918E6541D78}"/>
              </a:ext>
            </a:extLst>
          </p:cNvPr>
          <p:cNvSpPr>
            <a:spLocks noGrp="1"/>
          </p:cNvSpPr>
          <p:nvPr>
            <p:ph type="sldNum" sz="quarter" idx="12"/>
          </p:nvPr>
        </p:nvSpPr>
        <p:spPr/>
        <p:txBody>
          <a:bodyPr/>
          <a:lstStyle/>
          <a:p>
            <a:fld id="{273EEA2F-D825-49D3-9C25-497F06EFD3F7}" type="slidenum">
              <a:rPr lang="en-IN" smtClean="0"/>
              <a:t>46</a:t>
            </a:fld>
            <a:endParaRPr lang="en-IN"/>
          </a:p>
        </p:txBody>
      </p:sp>
      <p:sp>
        <p:nvSpPr>
          <p:cNvPr id="4" name="Title 3">
            <a:extLst>
              <a:ext uri="{FF2B5EF4-FFF2-40B4-BE49-F238E27FC236}">
                <a16:creationId xmlns:a16="http://schemas.microsoft.com/office/drawing/2014/main" id="{747DE7BB-0048-4F98-8143-E6B30C17BB8B}"/>
              </a:ext>
            </a:extLst>
          </p:cNvPr>
          <p:cNvSpPr>
            <a:spLocks noGrp="1"/>
          </p:cNvSpPr>
          <p:nvPr>
            <p:ph type="title"/>
          </p:nvPr>
        </p:nvSpPr>
        <p:spPr>
          <a:xfrm>
            <a:off x="316679" y="121966"/>
            <a:ext cx="7522628" cy="382564"/>
          </a:xfrm>
        </p:spPr>
        <p:txBody>
          <a:bodyPr/>
          <a:lstStyle/>
          <a:p>
            <a:r>
              <a:rPr lang="en-IN" b="1" dirty="0"/>
              <a:t>Measures of Central Tendency</a:t>
            </a:r>
            <a:endParaRPr lang="en-IN" dirty="0"/>
          </a:p>
        </p:txBody>
      </p:sp>
      <p:sp>
        <p:nvSpPr>
          <p:cNvPr id="5" name="Rectangle 4">
            <a:extLst>
              <a:ext uri="{FF2B5EF4-FFF2-40B4-BE49-F238E27FC236}">
                <a16:creationId xmlns:a16="http://schemas.microsoft.com/office/drawing/2014/main" id="{649E7866-516D-42DF-8660-866C82CD5EDF}"/>
              </a:ext>
            </a:extLst>
          </p:cNvPr>
          <p:cNvSpPr/>
          <p:nvPr/>
        </p:nvSpPr>
        <p:spPr>
          <a:xfrm>
            <a:off x="628650" y="945673"/>
            <a:ext cx="7656705" cy="646331"/>
          </a:xfrm>
          <a:prstGeom prst="rect">
            <a:avLst/>
          </a:prstGeom>
        </p:spPr>
        <p:txBody>
          <a:bodyPr wrap="square">
            <a:spAutoFit/>
          </a:bodyPr>
          <a:lstStyle/>
          <a:p>
            <a:pPr algn="ctr"/>
            <a:r>
              <a:rPr lang="en-US" dirty="0">
                <a:latin typeface="medium-content-serif-font"/>
              </a:rPr>
              <a:t>“ </a:t>
            </a:r>
            <a:r>
              <a:rPr lang="en-US" dirty="0">
                <a:solidFill>
                  <a:srgbClr val="FF0000"/>
                </a:solidFill>
                <a:latin typeface="medium-content-serif-font"/>
              </a:rPr>
              <a:t>The measure of central tendency is a single value that attempts to describe a set of data by identifying the central position within that set of data.</a:t>
            </a:r>
            <a:r>
              <a:rPr lang="en-US" dirty="0">
                <a:latin typeface="medium-content-serif-font"/>
              </a:rPr>
              <a:t>”</a:t>
            </a:r>
            <a:endParaRPr lang="en-IN" dirty="0"/>
          </a:p>
        </p:txBody>
      </p:sp>
      <p:pic>
        <p:nvPicPr>
          <p:cNvPr id="5122" name="Picture 2" descr="Image result for mean">
            <a:extLst>
              <a:ext uri="{FF2B5EF4-FFF2-40B4-BE49-F238E27FC236}">
                <a16:creationId xmlns:a16="http://schemas.microsoft.com/office/drawing/2014/main" id="{B7490BFF-C14C-4947-B08F-B1079B081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815" y="1867093"/>
            <a:ext cx="3500370" cy="23307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CEDE78F-6757-4204-B9F6-3B63C29740BE}"/>
                  </a:ext>
                </a:extLst>
              </p14:cNvPr>
              <p14:cNvContentPartPr/>
              <p14:nvPr/>
            </p14:nvContentPartPr>
            <p14:xfrm>
              <a:off x="301320" y="950400"/>
              <a:ext cx="594720" cy="345960"/>
            </p14:xfrm>
          </p:contentPart>
        </mc:Choice>
        <mc:Fallback>
          <p:pic>
            <p:nvPicPr>
              <p:cNvPr id="6" name="Ink 5">
                <a:extLst>
                  <a:ext uri="{FF2B5EF4-FFF2-40B4-BE49-F238E27FC236}">
                    <a16:creationId xmlns:a16="http://schemas.microsoft.com/office/drawing/2014/main" id="{7CEDE78F-6757-4204-B9F6-3B63C29740BE}"/>
                  </a:ext>
                </a:extLst>
              </p:cNvPr>
              <p:cNvPicPr/>
              <p:nvPr/>
            </p:nvPicPr>
            <p:blipFill>
              <a:blip r:embed="rId5"/>
              <a:stretch>
                <a:fillRect/>
              </a:stretch>
            </p:blipFill>
            <p:spPr>
              <a:xfrm>
                <a:off x="291960" y="941040"/>
                <a:ext cx="613440" cy="364680"/>
              </a:xfrm>
              <a:prstGeom prst="rect">
                <a:avLst/>
              </a:prstGeom>
            </p:spPr>
          </p:pic>
        </mc:Fallback>
      </mc:AlternateContent>
    </p:spTree>
    <p:extLst>
      <p:ext uri="{BB962C8B-B14F-4D97-AF65-F5344CB8AC3E}">
        <p14:creationId xmlns:p14="http://schemas.microsoft.com/office/powerpoint/2010/main" val="1792320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47</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646331"/>
          </a:xfrm>
          <a:prstGeom prst="rect">
            <a:avLst/>
          </a:prstGeom>
        </p:spPr>
        <p:txBody>
          <a:bodyPr wrap="square">
            <a:spAutoFit/>
          </a:bodyPr>
          <a:lstStyle/>
          <a:p>
            <a:r>
              <a:rPr lang="en-US" b="1" dirty="0"/>
              <a:t>If a positively skewed distribution has a median of 50, which of the following statement is true?</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1754326"/>
          </a:xfrm>
          <a:prstGeom prst="rect">
            <a:avLst/>
          </a:prstGeom>
          <a:noFill/>
        </p:spPr>
        <p:txBody>
          <a:bodyPr wrap="square" rtlCol="0">
            <a:spAutoFit/>
          </a:bodyPr>
          <a:lstStyle/>
          <a:p>
            <a:r>
              <a:rPr lang="en-US" dirty="0"/>
              <a:t>A) Mean is greater than 50</a:t>
            </a:r>
            <a:br>
              <a:rPr lang="en-US" dirty="0"/>
            </a:br>
            <a:r>
              <a:rPr lang="en-US" dirty="0"/>
              <a:t>B) Mean is less than 50</a:t>
            </a:r>
            <a:br>
              <a:rPr lang="en-US" dirty="0"/>
            </a:br>
            <a:r>
              <a:rPr lang="en-US" dirty="0"/>
              <a:t>C) Mode is less than 50</a:t>
            </a:r>
            <a:br>
              <a:rPr lang="en-US" dirty="0"/>
            </a:br>
            <a:r>
              <a:rPr lang="en-US" dirty="0"/>
              <a:t>D) Mode is greater than 50</a:t>
            </a:r>
            <a:br>
              <a:rPr lang="en-US" dirty="0"/>
            </a:br>
            <a:r>
              <a:rPr lang="en-US" dirty="0"/>
              <a:t>E) Both A and C</a:t>
            </a:r>
            <a:br>
              <a:rPr lang="en-US" dirty="0"/>
            </a:br>
            <a:r>
              <a:rPr lang="en-US" dirty="0"/>
              <a:t>F) Both B and D</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00FF4E7-52B3-450D-A190-93144E55D81B}"/>
                  </a:ext>
                </a:extLst>
              </p14:cNvPr>
              <p14:cNvContentPartPr/>
              <p14:nvPr/>
            </p14:nvContentPartPr>
            <p14:xfrm>
              <a:off x="4323960" y="1207800"/>
              <a:ext cx="4228920" cy="2673360"/>
            </p14:xfrm>
          </p:contentPart>
        </mc:Choice>
        <mc:Fallback>
          <p:pic>
            <p:nvPicPr>
              <p:cNvPr id="4" name="Ink 3">
                <a:extLst>
                  <a:ext uri="{FF2B5EF4-FFF2-40B4-BE49-F238E27FC236}">
                    <a16:creationId xmlns:a16="http://schemas.microsoft.com/office/drawing/2014/main" id="{B00FF4E7-52B3-450D-A190-93144E55D81B}"/>
                  </a:ext>
                </a:extLst>
              </p:cNvPr>
              <p:cNvPicPr/>
              <p:nvPr/>
            </p:nvPicPr>
            <p:blipFill>
              <a:blip r:embed="rId6"/>
              <a:stretch>
                <a:fillRect/>
              </a:stretch>
            </p:blipFill>
            <p:spPr>
              <a:xfrm>
                <a:off x="4314600" y="1198440"/>
                <a:ext cx="4247640" cy="2692080"/>
              </a:xfrm>
              <a:prstGeom prst="rect">
                <a:avLst/>
              </a:prstGeom>
            </p:spPr>
          </p:pic>
        </mc:Fallback>
      </mc:AlternateContent>
    </p:spTree>
    <p:extLst>
      <p:ext uri="{BB962C8B-B14F-4D97-AF65-F5344CB8AC3E}">
        <p14:creationId xmlns:p14="http://schemas.microsoft.com/office/powerpoint/2010/main" val="127585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48</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646331"/>
          </a:xfrm>
          <a:prstGeom prst="rect">
            <a:avLst/>
          </a:prstGeom>
        </p:spPr>
        <p:txBody>
          <a:bodyPr wrap="square">
            <a:spAutoFit/>
          </a:bodyPr>
          <a:lstStyle/>
          <a:p>
            <a:r>
              <a:rPr lang="en-US" b="1" dirty="0"/>
              <a:t>If a positively skewed distribution has a median of 50, which of the following statement is true?</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1754326"/>
          </a:xfrm>
          <a:prstGeom prst="rect">
            <a:avLst/>
          </a:prstGeom>
          <a:noFill/>
        </p:spPr>
        <p:txBody>
          <a:bodyPr wrap="square" rtlCol="0">
            <a:spAutoFit/>
          </a:bodyPr>
          <a:lstStyle/>
          <a:p>
            <a:r>
              <a:rPr lang="en-US" dirty="0"/>
              <a:t>A) Mean is greater than 50</a:t>
            </a:r>
            <a:br>
              <a:rPr lang="en-US" dirty="0"/>
            </a:br>
            <a:r>
              <a:rPr lang="en-US" dirty="0"/>
              <a:t>B) Mean is less than 50</a:t>
            </a:r>
            <a:br>
              <a:rPr lang="en-US" dirty="0"/>
            </a:br>
            <a:r>
              <a:rPr lang="en-US" dirty="0"/>
              <a:t>C) Mode is less than 50</a:t>
            </a:r>
            <a:br>
              <a:rPr lang="en-US" dirty="0"/>
            </a:br>
            <a:r>
              <a:rPr lang="en-US" dirty="0"/>
              <a:t>D) Mode is greater than 50</a:t>
            </a:r>
            <a:br>
              <a:rPr lang="en-US" dirty="0"/>
            </a:br>
            <a:r>
              <a:rPr lang="en-US" b="1" dirty="0">
                <a:solidFill>
                  <a:srgbClr val="FF0000"/>
                </a:solidFill>
              </a:rPr>
              <a:t>E) Both A and C</a:t>
            </a:r>
            <a:br>
              <a:rPr lang="en-US" dirty="0">
                <a:highlight>
                  <a:srgbClr val="FFFF00"/>
                </a:highlight>
              </a:rPr>
            </a:br>
            <a:r>
              <a:rPr lang="en-US" dirty="0"/>
              <a:t>F) Both B and D</a:t>
            </a:r>
          </a:p>
        </p:txBody>
      </p:sp>
      <p:pic>
        <p:nvPicPr>
          <p:cNvPr id="6146" name="Picture 2">
            <a:extLst>
              <a:ext uri="{FF2B5EF4-FFF2-40B4-BE49-F238E27FC236}">
                <a16:creationId xmlns:a16="http://schemas.microsoft.com/office/drawing/2014/main" id="{CE0FAE68-DC9D-4E2D-8B11-2307E190A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565" y="1636956"/>
            <a:ext cx="4787627" cy="21578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B6308681-E616-4CF7-BF14-B4A37B19E4E5}"/>
                  </a:ext>
                </a:extLst>
              </p14:cNvPr>
              <p14:cNvContentPartPr/>
              <p14:nvPr/>
            </p14:nvContentPartPr>
            <p14:xfrm>
              <a:off x="697680" y="1761120"/>
              <a:ext cx="2879640" cy="1520640"/>
            </p14:xfrm>
          </p:contentPart>
        </mc:Choice>
        <mc:Fallback>
          <p:pic>
            <p:nvPicPr>
              <p:cNvPr id="4" name="Ink 3">
                <a:extLst>
                  <a:ext uri="{FF2B5EF4-FFF2-40B4-BE49-F238E27FC236}">
                    <a16:creationId xmlns:a16="http://schemas.microsoft.com/office/drawing/2014/main" id="{B6308681-E616-4CF7-BF14-B4A37B19E4E5}"/>
                  </a:ext>
                </a:extLst>
              </p:cNvPr>
              <p:cNvPicPr/>
              <p:nvPr/>
            </p:nvPicPr>
            <p:blipFill>
              <a:blip r:embed="rId8"/>
              <a:stretch>
                <a:fillRect/>
              </a:stretch>
            </p:blipFill>
            <p:spPr>
              <a:xfrm>
                <a:off x="688320" y="1751760"/>
                <a:ext cx="2898360" cy="1539360"/>
              </a:xfrm>
              <a:prstGeom prst="rect">
                <a:avLst/>
              </a:prstGeom>
            </p:spPr>
          </p:pic>
        </mc:Fallback>
      </mc:AlternateContent>
    </p:spTree>
    <p:extLst>
      <p:ext uri="{BB962C8B-B14F-4D97-AF65-F5344CB8AC3E}">
        <p14:creationId xmlns:p14="http://schemas.microsoft.com/office/powerpoint/2010/main" val="104203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9F5A9-466C-4895-B4BA-103DE495153C}"/>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CBF78B92-7372-4230-B0DD-EFF6F7713C55}"/>
              </a:ext>
            </a:extLst>
          </p:cNvPr>
          <p:cNvSpPr>
            <a:spLocks noGrp="1"/>
          </p:cNvSpPr>
          <p:nvPr>
            <p:ph type="sldNum" sz="quarter" idx="12"/>
          </p:nvPr>
        </p:nvSpPr>
        <p:spPr/>
        <p:txBody>
          <a:bodyPr/>
          <a:lstStyle/>
          <a:p>
            <a:fld id="{273EEA2F-D825-49D3-9C25-497F06EFD3F7}" type="slidenum">
              <a:rPr lang="en-IN" smtClean="0"/>
              <a:t>49</a:t>
            </a:fld>
            <a:endParaRPr lang="en-IN"/>
          </a:p>
        </p:txBody>
      </p:sp>
      <p:sp>
        <p:nvSpPr>
          <p:cNvPr id="4" name="Title 3">
            <a:extLst>
              <a:ext uri="{FF2B5EF4-FFF2-40B4-BE49-F238E27FC236}">
                <a16:creationId xmlns:a16="http://schemas.microsoft.com/office/drawing/2014/main" id="{6BBF035A-901C-4DFA-B538-95ACECD687F4}"/>
              </a:ext>
            </a:extLst>
          </p:cNvPr>
          <p:cNvSpPr>
            <a:spLocks noGrp="1"/>
          </p:cNvSpPr>
          <p:nvPr>
            <p:ph type="title"/>
          </p:nvPr>
        </p:nvSpPr>
        <p:spPr>
          <a:xfrm>
            <a:off x="316679" y="121966"/>
            <a:ext cx="6861361" cy="382564"/>
          </a:xfrm>
        </p:spPr>
        <p:txBody>
          <a:bodyPr/>
          <a:lstStyle/>
          <a:p>
            <a:r>
              <a:rPr lang="en-IN" dirty="0"/>
              <a:t>Univariate Analysis</a:t>
            </a:r>
          </a:p>
        </p:txBody>
      </p:sp>
      <p:sp>
        <p:nvSpPr>
          <p:cNvPr id="5" name="Rectangle 4">
            <a:extLst>
              <a:ext uri="{FF2B5EF4-FFF2-40B4-BE49-F238E27FC236}">
                <a16:creationId xmlns:a16="http://schemas.microsoft.com/office/drawing/2014/main" id="{01BE0795-8B57-4118-8714-D3854547903C}"/>
              </a:ext>
            </a:extLst>
          </p:cNvPr>
          <p:cNvSpPr/>
          <p:nvPr/>
        </p:nvSpPr>
        <p:spPr>
          <a:xfrm>
            <a:off x="765810" y="914668"/>
            <a:ext cx="7338060" cy="923330"/>
          </a:xfrm>
          <a:prstGeom prst="rect">
            <a:avLst/>
          </a:prstGeom>
        </p:spPr>
        <p:txBody>
          <a:bodyPr wrap="square">
            <a:spAutoFit/>
          </a:bodyPr>
          <a:lstStyle/>
          <a:p>
            <a:pPr algn="ctr"/>
            <a:r>
              <a:rPr lang="en-US" dirty="0">
                <a:solidFill>
                  <a:srgbClr val="595858"/>
                </a:solidFill>
                <a:latin typeface="roboto"/>
              </a:rPr>
              <a:t>At this stage, we explore variables one by one. Method to perform univariate analysis will depend on whether the variable type is categorical or continuous.</a:t>
            </a:r>
            <a:endParaRPr lang="en-US" b="0" i="0" dirty="0">
              <a:solidFill>
                <a:srgbClr val="595858"/>
              </a:solidFill>
              <a:effectLst/>
              <a:latin typeface="roboto"/>
            </a:endParaRPr>
          </a:p>
        </p:txBody>
      </p:sp>
      <p:pic>
        <p:nvPicPr>
          <p:cNvPr id="1026" name="Picture 2" descr="Data Exploration, Business Analytics">
            <a:extLst>
              <a:ext uri="{FF2B5EF4-FFF2-40B4-BE49-F238E27FC236}">
                <a16:creationId xmlns:a16="http://schemas.microsoft.com/office/drawing/2014/main" id="{1BB9EB29-9B67-496D-A918-02FED2C2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2248136"/>
            <a:ext cx="78581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6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5</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806245" y="868498"/>
            <a:ext cx="7713345" cy="2523768"/>
          </a:xfrm>
          <a:prstGeom prst="rect">
            <a:avLst/>
          </a:prstGeom>
        </p:spPr>
        <p:txBody>
          <a:bodyPr wrap="square">
            <a:spAutoFit/>
          </a:bodyPr>
          <a:lstStyle/>
          <a:p>
            <a:r>
              <a:rPr lang="en-US" sz="1200" dirty="0"/>
              <a:t>One game that is popular at some carnivals and amusement parks involves selecting a floating plastic duck at random from a pond full of ducks.</a:t>
            </a:r>
          </a:p>
          <a:p>
            <a:endParaRPr lang="en-US" sz="1200" dirty="0"/>
          </a:p>
          <a:p>
            <a:r>
              <a:rPr lang="en-US" sz="1200" dirty="0"/>
              <a:t>In most cases, the letter S, M, or L appears on the bottom of the duck, signifying that the winner receives a small, medium, or large prize, respectively.</a:t>
            </a:r>
          </a:p>
          <a:p>
            <a:endParaRPr lang="en-US" sz="1200" dirty="0"/>
          </a:p>
          <a:p>
            <a:r>
              <a:rPr lang="en-US" sz="1200" dirty="0"/>
              <a:t>The duck is then returned to the pond for the next game. Although the prizes are typically toys, crafts, etc., suppose that the monetary values of the prizes are as follows: </a:t>
            </a:r>
          </a:p>
          <a:p>
            <a:pPr algn="ctr"/>
            <a:r>
              <a:rPr lang="en-US" sz="1200" dirty="0">
                <a:solidFill>
                  <a:srgbClr val="FF0000"/>
                </a:solidFill>
              </a:rPr>
              <a:t>Small is $ 0.50, Medium is$1.50, and Large is $5.00</a:t>
            </a:r>
          </a:p>
          <a:p>
            <a:r>
              <a:rPr lang="en-US" sz="1200" dirty="0"/>
              <a:t>The probabilities of winning an item on duck selection are as follows:</a:t>
            </a:r>
          </a:p>
          <a:p>
            <a:pPr algn="ctr"/>
            <a:r>
              <a:rPr lang="en-US" sz="1200" dirty="0">
                <a:solidFill>
                  <a:srgbClr val="FF0000"/>
                </a:solidFill>
              </a:rPr>
              <a:t>Small 60%, Medium 30%, and Large is 10%. </a:t>
            </a:r>
          </a:p>
          <a:p>
            <a:pPr algn="ctr"/>
            <a:endParaRPr lang="en-US" sz="1200" dirty="0">
              <a:solidFill>
                <a:srgbClr val="FF0000"/>
              </a:solidFill>
            </a:endParaRPr>
          </a:p>
          <a:p>
            <a:r>
              <a:rPr lang="en-US" sz="1400" b="1" dirty="0"/>
              <a:t>What is the expected value of money that the person will win playing this game?</a:t>
            </a:r>
            <a:endParaRPr lang="en-IN" sz="1400" b="1" dirty="0"/>
          </a:p>
        </p:txBody>
      </p:sp>
      <p:sp>
        <p:nvSpPr>
          <p:cNvPr id="16" name="Rectangle 15">
            <a:extLst>
              <a:ext uri="{FF2B5EF4-FFF2-40B4-BE49-F238E27FC236}">
                <a16:creationId xmlns:a16="http://schemas.microsoft.com/office/drawing/2014/main" id="{ADD58C8C-6D2E-41FF-9FA0-CB74D54FE162}"/>
              </a:ext>
            </a:extLst>
          </p:cNvPr>
          <p:cNvSpPr/>
          <p:nvPr/>
        </p:nvSpPr>
        <p:spPr>
          <a:xfrm>
            <a:off x="1017176" y="3561594"/>
            <a:ext cx="997389" cy="923330"/>
          </a:xfrm>
          <a:prstGeom prst="rect">
            <a:avLst/>
          </a:prstGeom>
        </p:spPr>
        <p:txBody>
          <a:bodyPr wrap="none">
            <a:spAutoFit/>
          </a:bodyPr>
          <a:lstStyle/>
          <a:p>
            <a:pPr marL="285750" indent="-285750">
              <a:buFont typeface="Arial" panose="020B0604020202020204" pitchFamily="34" charset="0"/>
              <a:buChar char="•"/>
            </a:pPr>
            <a:r>
              <a:rPr lang="en-IN" dirty="0"/>
              <a:t>+1</a:t>
            </a:r>
          </a:p>
          <a:p>
            <a:pPr marL="285750" indent="-285750">
              <a:buFont typeface="Arial" panose="020B0604020202020204" pitchFamily="34" charset="0"/>
              <a:buChar char="•"/>
            </a:pPr>
            <a:r>
              <a:rPr lang="en-IN" dirty="0"/>
              <a:t>+1.25</a:t>
            </a:r>
          </a:p>
          <a:p>
            <a:pPr marL="285750" indent="-285750">
              <a:buFont typeface="Arial" panose="020B0604020202020204" pitchFamily="34" charset="0"/>
              <a:buChar char="•"/>
            </a:pPr>
            <a:r>
              <a:rPr lang="en-IN" dirty="0"/>
              <a:t>-1.25</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2487359-353D-4D1D-B589-E557291E4AB8}"/>
                  </a:ext>
                </a:extLst>
              </p14:cNvPr>
              <p14:cNvContentPartPr/>
              <p14:nvPr/>
            </p14:nvContentPartPr>
            <p14:xfrm>
              <a:off x="461160" y="792000"/>
              <a:ext cx="7004160" cy="3371400"/>
            </p14:xfrm>
          </p:contentPart>
        </mc:Choice>
        <mc:Fallback>
          <p:pic>
            <p:nvPicPr>
              <p:cNvPr id="3" name="Ink 2">
                <a:extLst>
                  <a:ext uri="{FF2B5EF4-FFF2-40B4-BE49-F238E27FC236}">
                    <a16:creationId xmlns:a16="http://schemas.microsoft.com/office/drawing/2014/main" id="{32487359-353D-4D1D-B589-E557291E4AB8}"/>
                  </a:ext>
                </a:extLst>
              </p:cNvPr>
              <p:cNvPicPr/>
              <p:nvPr/>
            </p:nvPicPr>
            <p:blipFill>
              <a:blip r:embed="rId6"/>
              <a:stretch>
                <a:fillRect/>
              </a:stretch>
            </p:blipFill>
            <p:spPr>
              <a:xfrm>
                <a:off x="451800" y="782640"/>
                <a:ext cx="7022880" cy="3390120"/>
              </a:xfrm>
              <a:prstGeom prst="rect">
                <a:avLst/>
              </a:prstGeom>
            </p:spPr>
          </p:pic>
        </mc:Fallback>
      </mc:AlternateContent>
    </p:spTree>
    <p:extLst>
      <p:ext uri="{BB962C8B-B14F-4D97-AF65-F5344CB8AC3E}">
        <p14:creationId xmlns:p14="http://schemas.microsoft.com/office/powerpoint/2010/main" val="3382048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50</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dirty="0"/>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dirty="0"/>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6458EA8-7F88-4FA4-A1D7-A8A40FF2A937}"/>
                  </a:ext>
                </a:extLst>
              </p14:cNvPr>
              <p14:cNvContentPartPr/>
              <p14:nvPr/>
            </p14:nvContentPartPr>
            <p14:xfrm>
              <a:off x="443880" y="1906920"/>
              <a:ext cx="918360" cy="1386360"/>
            </p14:xfrm>
          </p:contentPart>
        </mc:Choice>
        <mc:Fallback>
          <p:pic>
            <p:nvPicPr>
              <p:cNvPr id="4" name="Ink 3">
                <a:extLst>
                  <a:ext uri="{FF2B5EF4-FFF2-40B4-BE49-F238E27FC236}">
                    <a16:creationId xmlns:a16="http://schemas.microsoft.com/office/drawing/2014/main" id="{F6458EA8-7F88-4FA4-A1D7-A8A40FF2A937}"/>
                  </a:ext>
                </a:extLst>
              </p:cNvPr>
              <p:cNvPicPr/>
              <p:nvPr/>
            </p:nvPicPr>
            <p:blipFill>
              <a:blip r:embed="rId6"/>
              <a:stretch>
                <a:fillRect/>
              </a:stretch>
            </p:blipFill>
            <p:spPr>
              <a:xfrm>
                <a:off x="434520" y="1897560"/>
                <a:ext cx="937080" cy="1405080"/>
              </a:xfrm>
              <a:prstGeom prst="rect">
                <a:avLst/>
              </a:prstGeom>
            </p:spPr>
          </p:pic>
        </mc:Fallback>
      </mc:AlternateContent>
    </p:spTree>
    <p:extLst>
      <p:ext uri="{BB962C8B-B14F-4D97-AF65-F5344CB8AC3E}">
        <p14:creationId xmlns:p14="http://schemas.microsoft.com/office/powerpoint/2010/main" val="2170761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51</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b="1" dirty="0">
                <a:solidFill>
                  <a:srgbClr val="FF0000"/>
                </a:solidFill>
              </a:rPr>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b="1" dirty="0">
                <a:solidFill>
                  <a:srgbClr val="FF0000"/>
                </a:solidFill>
              </a:rPr>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p:spTree>
    <p:extLst>
      <p:ext uri="{BB962C8B-B14F-4D97-AF65-F5344CB8AC3E}">
        <p14:creationId xmlns:p14="http://schemas.microsoft.com/office/powerpoint/2010/main" val="4165269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3F7A9-8656-4993-B9B2-16125F4F6084}"/>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143C5F50-FB9D-4862-896E-FF81C4EC7571}"/>
              </a:ext>
            </a:extLst>
          </p:cNvPr>
          <p:cNvSpPr>
            <a:spLocks noGrp="1"/>
          </p:cNvSpPr>
          <p:nvPr>
            <p:ph type="sldNum" sz="quarter" idx="12"/>
          </p:nvPr>
        </p:nvSpPr>
        <p:spPr/>
        <p:txBody>
          <a:bodyPr/>
          <a:lstStyle/>
          <a:p>
            <a:fld id="{273EEA2F-D825-49D3-9C25-497F06EFD3F7}" type="slidenum">
              <a:rPr lang="en-IN" smtClean="0"/>
              <a:t>52</a:t>
            </a:fld>
            <a:endParaRPr lang="en-IN"/>
          </a:p>
        </p:txBody>
      </p:sp>
      <p:sp>
        <p:nvSpPr>
          <p:cNvPr id="4" name="Title 3">
            <a:extLst>
              <a:ext uri="{FF2B5EF4-FFF2-40B4-BE49-F238E27FC236}">
                <a16:creationId xmlns:a16="http://schemas.microsoft.com/office/drawing/2014/main" id="{D7F9E293-255F-4FB0-AFD5-0C6C0BB5D1A3}"/>
              </a:ext>
            </a:extLst>
          </p:cNvPr>
          <p:cNvSpPr>
            <a:spLocks noGrp="1"/>
          </p:cNvSpPr>
          <p:nvPr>
            <p:ph type="title"/>
          </p:nvPr>
        </p:nvSpPr>
        <p:spPr/>
        <p:txBody>
          <a:bodyPr/>
          <a:lstStyle/>
          <a:p>
            <a:r>
              <a:rPr lang="en-IN" b="1" dirty="0"/>
              <a:t>Bi-variate Analysis</a:t>
            </a:r>
            <a:endParaRPr lang="en-IN" dirty="0"/>
          </a:p>
        </p:txBody>
      </p:sp>
      <p:sp>
        <p:nvSpPr>
          <p:cNvPr id="5" name="Rectangle 4">
            <a:extLst>
              <a:ext uri="{FF2B5EF4-FFF2-40B4-BE49-F238E27FC236}">
                <a16:creationId xmlns:a16="http://schemas.microsoft.com/office/drawing/2014/main" id="{7D716160-B5B0-4C3B-A0AC-863BF1EC2A14}"/>
              </a:ext>
            </a:extLst>
          </p:cNvPr>
          <p:cNvSpPr/>
          <p:nvPr/>
        </p:nvSpPr>
        <p:spPr>
          <a:xfrm>
            <a:off x="628650" y="781647"/>
            <a:ext cx="7886700" cy="830997"/>
          </a:xfrm>
          <a:prstGeom prst="rect">
            <a:avLst/>
          </a:prstGeom>
        </p:spPr>
        <p:txBody>
          <a:bodyPr wrap="square">
            <a:spAutoFit/>
          </a:bodyPr>
          <a:lstStyle/>
          <a:p>
            <a:pPr algn="ctr"/>
            <a:r>
              <a:rPr lang="en-US" sz="1600" dirty="0">
                <a:solidFill>
                  <a:srgbClr val="595858"/>
                </a:solidFill>
                <a:latin typeface="Gill Sans MT" panose="020B0502020104020203" pitchFamily="34" charset="0"/>
              </a:rPr>
              <a:t>Bi-variate Analysis finds out the relationship between two variables. Here, we look for association and disassociation between variables at a pre-defined significance level. We can perform bi-variate analysis for any combination of categorical and continuous variables. </a:t>
            </a:r>
            <a:endParaRPr lang="en-IN" sz="1600" dirty="0">
              <a:latin typeface="Gill Sans MT" panose="020B0502020104020203" pitchFamily="34" charset="0"/>
            </a:endParaRPr>
          </a:p>
        </p:txBody>
      </p:sp>
      <p:sp>
        <p:nvSpPr>
          <p:cNvPr id="9" name="Rectangle 8">
            <a:extLst>
              <a:ext uri="{FF2B5EF4-FFF2-40B4-BE49-F238E27FC236}">
                <a16:creationId xmlns:a16="http://schemas.microsoft.com/office/drawing/2014/main" id="{4A5402EB-2284-49DE-9657-8DA1B8141208}"/>
              </a:ext>
            </a:extLst>
          </p:cNvPr>
          <p:cNvSpPr/>
          <p:nvPr/>
        </p:nvSpPr>
        <p:spPr>
          <a:xfrm>
            <a:off x="3188970" y="2003168"/>
            <a:ext cx="4572000" cy="1815882"/>
          </a:xfrm>
          <a:prstGeom prst="rect">
            <a:avLst/>
          </a:prstGeom>
        </p:spPr>
        <p:txBody>
          <a:bodyPr>
            <a:spAutoFit/>
          </a:bodyPr>
          <a:lstStyle/>
          <a:p>
            <a:r>
              <a:rPr lang="en-US" sz="1600" dirty="0">
                <a:solidFill>
                  <a:srgbClr val="595858"/>
                </a:solidFill>
                <a:latin typeface="Gill Sans MT" panose="020B0502020104020203" pitchFamily="34" charset="0"/>
              </a:rPr>
              <a:t>The combination can be: </a:t>
            </a:r>
          </a:p>
          <a:p>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Categorical</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Continuous </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Continuous &amp; Continuous.</a:t>
            </a:r>
            <a:endParaRPr lang="en-IN" sz="1600" dirty="0"/>
          </a:p>
        </p:txBody>
      </p:sp>
    </p:spTree>
    <p:extLst>
      <p:ext uri="{BB962C8B-B14F-4D97-AF65-F5344CB8AC3E}">
        <p14:creationId xmlns:p14="http://schemas.microsoft.com/office/powerpoint/2010/main" val="92500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7C0B6-2FB0-4D7E-B2ED-E289ECBBFFD7}"/>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845D0479-EED2-4602-8E2E-E22FCC86D61E}"/>
              </a:ext>
            </a:extLst>
          </p:cNvPr>
          <p:cNvSpPr>
            <a:spLocks noGrp="1"/>
          </p:cNvSpPr>
          <p:nvPr>
            <p:ph type="sldNum" sz="quarter" idx="12"/>
          </p:nvPr>
        </p:nvSpPr>
        <p:spPr/>
        <p:txBody>
          <a:bodyPr/>
          <a:lstStyle/>
          <a:p>
            <a:fld id="{273EEA2F-D825-49D3-9C25-497F06EFD3F7}" type="slidenum">
              <a:rPr lang="en-IN" smtClean="0"/>
              <a:t>53</a:t>
            </a:fld>
            <a:endParaRPr lang="en-IN"/>
          </a:p>
        </p:txBody>
      </p:sp>
      <p:sp>
        <p:nvSpPr>
          <p:cNvPr id="4" name="Title 3">
            <a:extLst>
              <a:ext uri="{FF2B5EF4-FFF2-40B4-BE49-F238E27FC236}">
                <a16:creationId xmlns:a16="http://schemas.microsoft.com/office/drawing/2014/main" id="{FA09A67A-1E9C-46FA-8E4B-F6C16E0528EA}"/>
              </a:ext>
            </a:extLst>
          </p:cNvPr>
          <p:cNvSpPr>
            <a:spLocks noGrp="1"/>
          </p:cNvSpPr>
          <p:nvPr>
            <p:ph type="title"/>
          </p:nvPr>
        </p:nvSpPr>
        <p:spPr>
          <a:xfrm>
            <a:off x="316679" y="121966"/>
            <a:ext cx="6324151" cy="382564"/>
          </a:xfrm>
        </p:spPr>
        <p:txBody>
          <a:bodyPr/>
          <a:lstStyle/>
          <a:p>
            <a:r>
              <a:rPr lang="en-IN" dirty="0"/>
              <a:t>Continuous vs continuous</a:t>
            </a:r>
          </a:p>
        </p:txBody>
      </p:sp>
      <p:pic>
        <p:nvPicPr>
          <p:cNvPr id="5" name="Picture 2" descr="Data Exploration, Business Analytics">
            <a:extLst>
              <a:ext uri="{FF2B5EF4-FFF2-40B4-BE49-F238E27FC236}">
                <a16:creationId xmlns:a16="http://schemas.microsoft.com/office/drawing/2014/main" id="{3D729FBE-7285-4BED-BF8C-923D60209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193" y="1410872"/>
            <a:ext cx="3183983" cy="24500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072B2C-8CC9-40DE-9E9C-8AAA4D7E1575}"/>
              </a:ext>
            </a:extLst>
          </p:cNvPr>
          <p:cNvSpPr/>
          <p:nvPr/>
        </p:nvSpPr>
        <p:spPr>
          <a:xfrm>
            <a:off x="609824" y="1554809"/>
            <a:ext cx="4572000" cy="2585323"/>
          </a:xfrm>
          <a:prstGeom prst="rect">
            <a:avLst/>
          </a:prstGeom>
        </p:spPr>
        <p:txBody>
          <a:bodyPr>
            <a:spAutoFit/>
          </a:bodyPr>
          <a:lstStyle/>
          <a:p>
            <a:pPr algn="just"/>
            <a:r>
              <a:rPr lang="en-US" dirty="0">
                <a:solidFill>
                  <a:srgbClr val="595858"/>
                </a:solidFill>
                <a:latin typeface="roboto"/>
              </a:rPr>
              <a:t>While doing bi-variate analysis between two continuous variables, we should look at scatter plots. It is a nifty way to find out the relationship between two variables. The pattern of scatter plot indicates the relationship between variables. The relationship can be linear or non-linear.</a:t>
            </a:r>
          </a:p>
          <a:p>
            <a:br>
              <a:rPr lang="en-US" u="sng" dirty="0">
                <a:solidFill>
                  <a:srgbClr val="0037EE"/>
                </a:solidFill>
                <a:latin typeface="roboto"/>
                <a:hlinkClick r:id="rId3"/>
              </a:rPr>
            </a:br>
            <a:endParaRPr lang="en-IN" dirty="0"/>
          </a:p>
        </p:txBody>
      </p:sp>
    </p:spTree>
    <p:extLst>
      <p:ext uri="{BB962C8B-B14F-4D97-AF65-F5344CB8AC3E}">
        <p14:creationId xmlns:p14="http://schemas.microsoft.com/office/powerpoint/2010/main" val="244206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77014-07C3-4D80-8898-398FDD7BA739}"/>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FA551716-7A09-4C93-BF06-E59BCF8AC59E}"/>
              </a:ext>
            </a:extLst>
          </p:cNvPr>
          <p:cNvSpPr>
            <a:spLocks noGrp="1"/>
          </p:cNvSpPr>
          <p:nvPr>
            <p:ph type="sldNum" sz="quarter" idx="12"/>
          </p:nvPr>
        </p:nvSpPr>
        <p:spPr/>
        <p:txBody>
          <a:bodyPr/>
          <a:lstStyle/>
          <a:p>
            <a:fld id="{273EEA2F-D825-49D3-9C25-497F06EFD3F7}" type="slidenum">
              <a:rPr lang="en-IN" smtClean="0"/>
              <a:t>54</a:t>
            </a:fld>
            <a:endParaRPr lang="en-IN"/>
          </a:p>
        </p:txBody>
      </p:sp>
      <p:sp>
        <p:nvSpPr>
          <p:cNvPr id="4" name="Title 3">
            <a:extLst>
              <a:ext uri="{FF2B5EF4-FFF2-40B4-BE49-F238E27FC236}">
                <a16:creationId xmlns:a16="http://schemas.microsoft.com/office/drawing/2014/main" id="{5AE97E0B-5A92-418D-A3D8-71B4395FD671}"/>
              </a:ext>
            </a:extLst>
          </p:cNvPr>
          <p:cNvSpPr>
            <a:spLocks noGrp="1"/>
          </p:cNvSpPr>
          <p:nvPr>
            <p:ph type="title"/>
          </p:nvPr>
        </p:nvSpPr>
        <p:spPr>
          <a:xfrm>
            <a:off x="316679" y="121966"/>
            <a:ext cx="6141271" cy="382564"/>
          </a:xfrm>
        </p:spPr>
        <p:txBody>
          <a:bodyPr/>
          <a:lstStyle/>
          <a:p>
            <a:r>
              <a:rPr lang="en-IN" dirty="0"/>
              <a:t>Categorical &amp; Categorical</a:t>
            </a:r>
          </a:p>
        </p:txBody>
      </p:sp>
      <p:pic>
        <p:nvPicPr>
          <p:cNvPr id="6" name="Picture 4" descr="Data Exploration, Business Analytics, Stacked Column Chart, Two-Way Table">
            <a:extLst>
              <a:ext uri="{FF2B5EF4-FFF2-40B4-BE49-F238E27FC236}">
                <a16:creationId xmlns:a16="http://schemas.microsoft.com/office/drawing/2014/main" id="{5062A2E0-CDC1-41E5-97ED-4DA94EFA1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00"/>
          <a:stretch/>
        </p:blipFill>
        <p:spPr bwMode="auto">
          <a:xfrm>
            <a:off x="941172" y="1005841"/>
            <a:ext cx="7261655" cy="2017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D50F1B1-F218-4335-AE00-51360746BBBB}"/>
              </a:ext>
            </a:extLst>
          </p:cNvPr>
          <p:cNvSpPr/>
          <p:nvPr/>
        </p:nvSpPr>
        <p:spPr>
          <a:xfrm>
            <a:off x="891099" y="3336803"/>
            <a:ext cx="7783831" cy="338554"/>
          </a:xfrm>
          <a:prstGeom prst="rect">
            <a:avLst/>
          </a:prstGeom>
        </p:spPr>
        <p:txBody>
          <a:bodyPr wrap="square">
            <a:spAutoFit/>
          </a:bodyPr>
          <a:lstStyle/>
          <a:p>
            <a:pPr algn="just"/>
            <a:r>
              <a:rPr lang="en-US" sz="1600" b="1" dirty="0">
                <a:solidFill>
                  <a:srgbClr val="FF0000"/>
                </a:solidFill>
                <a:latin typeface="roboto"/>
              </a:rPr>
              <a:t>Stacked Column Chart</a:t>
            </a:r>
            <a:r>
              <a:rPr lang="en-US" sz="1600" b="1" dirty="0">
                <a:solidFill>
                  <a:srgbClr val="333333"/>
                </a:solidFill>
                <a:latin typeface="roboto"/>
              </a:rPr>
              <a:t>: </a:t>
            </a:r>
            <a:r>
              <a:rPr lang="en-US" sz="1600" dirty="0">
                <a:solidFill>
                  <a:srgbClr val="595858"/>
                </a:solidFill>
                <a:latin typeface="roboto"/>
              </a:rPr>
              <a:t>This method is more of a visual form of Two-way table.</a:t>
            </a:r>
            <a:endParaRPr lang="en-US" sz="1600" b="0" i="0" dirty="0">
              <a:solidFill>
                <a:srgbClr val="595858"/>
              </a:solidFill>
              <a:effectLst/>
              <a:latin typeface="roboto"/>
            </a:endParaRPr>
          </a:p>
        </p:txBody>
      </p:sp>
    </p:spTree>
    <p:extLst>
      <p:ext uri="{BB962C8B-B14F-4D97-AF65-F5344CB8AC3E}">
        <p14:creationId xmlns:p14="http://schemas.microsoft.com/office/powerpoint/2010/main" val="3363062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E33EC-D74C-4205-8F2B-AA60F4EFE91B}"/>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12C7F8F4-A03D-4EEB-9280-AFF121334779}"/>
              </a:ext>
            </a:extLst>
          </p:cNvPr>
          <p:cNvSpPr>
            <a:spLocks noGrp="1"/>
          </p:cNvSpPr>
          <p:nvPr>
            <p:ph type="sldNum" sz="quarter" idx="12"/>
          </p:nvPr>
        </p:nvSpPr>
        <p:spPr/>
        <p:txBody>
          <a:bodyPr/>
          <a:lstStyle/>
          <a:p>
            <a:fld id="{273EEA2F-D825-49D3-9C25-497F06EFD3F7}" type="slidenum">
              <a:rPr lang="en-IN" smtClean="0"/>
              <a:t>55</a:t>
            </a:fld>
            <a:endParaRPr lang="en-IN"/>
          </a:p>
        </p:txBody>
      </p:sp>
      <p:sp>
        <p:nvSpPr>
          <p:cNvPr id="4" name="Title 3">
            <a:extLst>
              <a:ext uri="{FF2B5EF4-FFF2-40B4-BE49-F238E27FC236}">
                <a16:creationId xmlns:a16="http://schemas.microsoft.com/office/drawing/2014/main" id="{6F839E34-8B37-47B8-AE2E-BFD8966F13B3}"/>
              </a:ext>
            </a:extLst>
          </p:cNvPr>
          <p:cNvSpPr>
            <a:spLocks noGrp="1"/>
          </p:cNvSpPr>
          <p:nvPr>
            <p:ph type="title"/>
          </p:nvPr>
        </p:nvSpPr>
        <p:spPr/>
        <p:txBody>
          <a:bodyPr/>
          <a:lstStyle/>
          <a:p>
            <a:r>
              <a:rPr lang="en-IN" dirty="0"/>
              <a:t>Categorical &amp; continuous</a:t>
            </a:r>
          </a:p>
        </p:txBody>
      </p:sp>
      <p:sp>
        <p:nvSpPr>
          <p:cNvPr id="5" name="Rectangle 4">
            <a:extLst>
              <a:ext uri="{FF2B5EF4-FFF2-40B4-BE49-F238E27FC236}">
                <a16:creationId xmlns:a16="http://schemas.microsoft.com/office/drawing/2014/main" id="{620E5344-0315-4423-9E42-F8BB30F02569}"/>
              </a:ext>
            </a:extLst>
          </p:cNvPr>
          <p:cNvSpPr/>
          <p:nvPr/>
        </p:nvSpPr>
        <p:spPr>
          <a:xfrm>
            <a:off x="754380" y="3779561"/>
            <a:ext cx="7566660" cy="523220"/>
          </a:xfrm>
          <a:prstGeom prst="rect">
            <a:avLst/>
          </a:prstGeom>
        </p:spPr>
        <p:txBody>
          <a:bodyPr wrap="square">
            <a:spAutoFit/>
          </a:bodyPr>
          <a:lstStyle/>
          <a:p>
            <a:r>
              <a:rPr lang="en-US" sz="1400" dirty="0">
                <a:solidFill>
                  <a:srgbClr val="595858"/>
                </a:solidFill>
                <a:latin typeface="Gill Sans MT" panose="020B0502020104020203" pitchFamily="34" charset="0"/>
              </a:rPr>
              <a:t>While exploring relation between categorical and continuous variables, we can draw box plots for each level of categorical variables</a:t>
            </a:r>
            <a:endParaRPr lang="en-IN" sz="1400" dirty="0">
              <a:latin typeface="Gill Sans MT" panose="020B0502020104020203" pitchFamily="34" charset="0"/>
            </a:endParaRPr>
          </a:p>
        </p:txBody>
      </p:sp>
      <p:pic>
        <p:nvPicPr>
          <p:cNvPr id="6" name="Picture 6" descr="Image result for per category box plots">
            <a:extLst>
              <a:ext uri="{FF2B5EF4-FFF2-40B4-BE49-F238E27FC236}">
                <a16:creationId xmlns:a16="http://schemas.microsoft.com/office/drawing/2014/main" id="{7FFE1121-43FC-461E-B7D0-C3A610B47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40" y="1036626"/>
            <a:ext cx="4449118" cy="246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99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56</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108790"/>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0FE8499-FB87-4A08-BEAA-57B936D578F8}"/>
                  </a:ext>
                </a:extLst>
              </p14:cNvPr>
              <p14:cNvContentPartPr/>
              <p14:nvPr/>
            </p14:nvContentPartPr>
            <p14:xfrm>
              <a:off x="6370920" y="2364840"/>
              <a:ext cx="567000" cy="130320"/>
            </p14:xfrm>
          </p:contentPart>
        </mc:Choice>
        <mc:Fallback>
          <p:pic>
            <p:nvPicPr>
              <p:cNvPr id="3" name="Ink 2">
                <a:extLst>
                  <a:ext uri="{FF2B5EF4-FFF2-40B4-BE49-F238E27FC236}">
                    <a16:creationId xmlns:a16="http://schemas.microsoft.com/office/drawing/2014/main" id="{E0FE8499-FB87-4A08-BEAA-57B936D578F8}"/>
                  </a:ext>
                </a:extLst>
              </p:cNvPr>
              <p:cNvPicPr/>
              <p:nvPr/>
            </p:nvPicPr>
            <p:blipFill>
              <a:blip r:embed="rId4"/>
              <a:stretch>
                <a:fillRect/>
              </a:stretch>
            </p:blipFill>
            <p:spPr>
              <a:xfrm>
                <a:off x="6361560" y="2355480"/>
                <a:ext cx="585720" cy="149040"/>
              </a:xfrm>
              <a:prstGeom prst="rect">
                <a:avLst/>
              </a:prstGeom>
            </p:spPr>
          </p:pic>
        </mc:Fallback>
      </mc:AlternateContent>
    </p:spTree>
    <p:extLst>
      <p:ext uri="{BB962C8B-B14F-4D97-AF65-F5344CB8AC3E}">
        <p14:creationId xmlns:p14="http://schemas.microsoft.com/office/powerpoint/2010/main" val="2613199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57</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solidFill>
                  <a:srgbClr val="E72D3F"/>
                </a:solidFill>
              </a:rPr>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087085"/>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 (Answer)</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FF0D92F-6A4A-4DDA-8E66-750C22475F6B}"/>
                  </a:ext>
                </a:extLst>
              </p14:cNvPr>
              <p14:cNvContentPartPr/>
              <p14:nvPr/>
            </p14:nvContentPartPr>
            <p14:xfrm>
              <a:off x="470880" y="1415880"/>
              <a:ext cx="4311360" cy="2351520"/>
            </p14:xfrm>
          </p:contentPart>
        </mc:Choice>
        <mc:Fallback>
          <p:pic>
            <p:nvPicPr>
              <p:cNvPr id="3" name="Ink 2">
                <a:extLst>
                  <a:ext uri="{FF2B5EF4-FFF2-40B4-BE49-F238E27FC236}">
                    <a16:creationId xmlns:a16="http://schemas.microsoft.com/office/drawing/2014/main" id="{AFF0D92F-6A4A-4DDA-8E66-750C22475F6B}"/>
                  </a:ext>
                </a:extLst>
              </p:cNvPr>
              <p:cNvPicPr/>
              <p:nvPr/>
            </p:nvPicPr>
            <p:blipFill>
              <a:blip r:embed="rId4"/>
              <a:stretch>
                <a:fillRect/>
              </a:stretch>
            </p:blipFill>
            <p:spPr>
              <a:xfrm>
                <a:off x="461520" y="1406520"/>
                <a:ext cx="4330080" cy="2370240"/>
              </a:xfrm>
              <a:prstGeom prst="rect">
                <a:avLst/>
              </a:prstGeom>
            </p:spPr>
          </p:pic>
        </mc:Fallback>
      </mc:AlternateContent>
    </p:spTree>
    <p:extLst>
      <p:ext uri="{BB962C8B-B14F-4D97-AF65-F5344CB8AC3E}">
        <p14:creationId xmlns:p14="http://schemas.microsoft.com/office/powerpoint/2010/main" val="2782842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58</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pic>
        <p:nvPicPr>
          <p:cNvPr id="4098" name="Picture 2" descr="Box Plot with JMP - Deploy OpEx">
            <a:extLst>
              <a:ext uri="{FF2B5EF4-FFF2-40B4-BE49-F238E27FC236}">
                <a16:creationId xmlns:a16="http://schemas.microsoft.com/office/drawing/2014/main" id="{87AFCB61-7D32-4B31-9239-B9749FC34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10" y="1216728"/>
            <a:ext cx="6926580" cy="31758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496DD77-00B2-42D4-8B5A-22B262A0FDF2}"/>
                  </a:ext>
                </a:extLst>
              </p14:cNvPr>
              <p14:cNvContentPartPr/>
              <p14:nvPr/>
            </p14:nvContentPartPr>
            <p14:xfrm>
              <a:off x="2768400" y="1605600"/>
              <a:ext cx="3616200" cy="446400"/>
            </p14:xfrm>
          </p:contentPart>
        </mc:Choice>
        <mc:Fallback>
          <p:pic>
            <p:nvPicPr>
              <p:cNvPr id="2" name="Ink 1">
                <a:extLst>
                  <a:ext uri="{FF2B5EF4-FFF2-40B4-BE49-F238E27FC236}">
                    <a16:creationId xmlns:a16="http://schemas.microsoft.com/office/drawing/2014/main" id="{7496DD77-00B2-42D4-8B5A-22B262A0FDF2}"/>
                  </a:ext>
                </a:extLst>
              </p:cNvPr>
              <p:cNvPicPr/>
              <p:nvPr/>
            </p:nvPicPr>
            <p:blipFill>
              <a:blip r:embed="rId4"/>
              <a:stretch>
                <a:fillRect/>
              </a:stretch>
            </p:blipFill>
            <p:spPr>
              <a:xfrm>
                <a:off x="2759040" y="1596240"/>
                <a:ext cx="3634920" cy="465120"/>
              </a:xfrm>
              <a:prstGeom prst="rect">
                <a:avLst/>
              </a:prstGeom>
            </p:spPr>
          </p:pic>
        </mc:Fallback>
      </mc:AlternateContent>
    </p:spTree>
    <p:extLst>
      <p:ext uri="{BB962C8B-B14F-4D97-AF65-F5344CB8AC3E}">
        <p14:creationId xmlns:p14="http://schemas.microsoft.com/office/powerpoint/2010/main" val="2582335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59</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pic>
        <p:nvPicPr>
          <p:cNvPr id="3074" name="Picture 2" descr="seaborn.boxplot — seaborn 0.11.1 documentation">
            <a:extLst>
              <a:ext uri="{FF2B5EF4-FFF2-40B4-BE49-F238E27FC236}">
                <a16:creationId xmlns:a16="http://schemas.microsoft.com/office/drawing/2014/main" id="{0D2D8456-39D9-4FA5-AAD6-7AE4F92A2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42" y="1458326"/>
            <a:ext cx="3748083" cy="28882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731B43F-236B-4459-915C-3D75D384981E}"/>
              </a:ext>
            </a:extLst>
          </p:cNvPr>
          <p:cNvSpPr txBox="1"/>
          <p:nvPr/>
        </p:nvSpPr>
        <p:spPr>
          <a:xfrm>
            <a:off x="385994" y="941725"/>
            <a:ext cx="4765126" cy="3785652"/>
          </a:xfrm>
          <a:prstGeom prst="rect">
            <a:avLst/>
          </a:prstGeom>
          <a:noFill/>
        </p:spPr>
        <p:txBody>
          <a:bodyPr wrap="square">
            <a:spAutoFit/>
          </a:bodyPr>
          <a:lstStyle/>
          <a:p>
            <a:r>
              <a:rPr lang="en-US" sz="1600" b="1" dirty="0">
                <a:solidFill>
                  <a:srgbClr val="FF0000"/>
                </a:solidFill>
              </a:rPr>
              <a:t>Question-1</a:t>
            </a:r>
            <a:r>
              <a:rPr lang="en-US" sz="1600" b="1" dirty="0"/>
              <a:t>: What is the upper bound range of the total bill for the Smokers on Saturday?</a:t>
            </a:r>
          </a:p>
          <a:p>
            <a:endParaRPr lang="en-US" sz="1600" b="1" dirty="0"/>
          </a:p>
          <a:p>
            <a:r>
              <a:rPr lang="en-US" sz="1600" dirty="0"/>
              <a:t>● 28-45</a:t>
            </a:r>
          </a:p>
          <a:p>
            <a:r>
              <a:rPr lang="en-US" sz="1600" dirty="0"/>
              <a:t>● 30-50</a:t>
            </a:r>
          </a:p>
          <a:p>
            <a:r>
              <a:rPr lang="en-US" sz="1600" dirty="0"/>
              <a:t>● 38-50</a:t>
            </a:r>
          </a:p>
          <a:p>
            <a:endParaRPr lang="en-US" sz="1600" dirty="0"/>
          </a:p>
          <a:p>
            <a:r>
              <a:rPr lang="en-US" sz="1600" b="1" dirty="0">
                <a:solidFill>
                  <a:srgbClr val="FF0000"/>
                </a:solidFill>
              </a:rPr>
              <a:t>Question-2</a:t>
            </a:r>
            <a:r>
              <a:rPr lang="en-US" sz="1600" b="1" dirty="0"/>
              <a:t>: On which particular day the median total bill for both Smokers and Non-Smokers is approximately same?</a:t>
            </a:r>
          </a:p>
          <a:p>
            <a:endParaRPr lang="en-US" sz="1600" dirty="0"/>
          </a:p>
          <a:p>
            <a:r>
              <a:rPr lang="en-US" sz="1600" dirty="0"/>
              <a:t>● Thursday</a:t>
            </a:r>
          </a:p>
          <a:p>
            <a:r>
              <a:rPr lang="en-US" sz="1600" dirty="0"/>
              <a:t>● Friday</a:t>
            </a:r>
          </a:p>
          <a:p>
            <a:r>
              <a:rPr lang="en-US" sz="1600" dirty="0"/>
              <a:t>● Saturday</a:t>
            </a:r>
          </a:p>
          <a:p>
            <a:r>
              <a:rPr lang="en-US" sz="1600" dirty="0"/>
              <a:t>● Sunday</a:t>
            </a:r>
            <a:endParaRPr lang="en-IN" sz="16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8CF180-6199-49A9-A6E4-69B56D47564D}"/>
                  </a:ext>
                </a:extLst>
              </p14:cNvPr>
              <p14:cNvContentPartPr/>
              <p14:nvPr/>
            </p14:nvContentPartPr>
            <p14:xfrm>
              <a:off x="265680" y="1172880"/>
              <a:ext cx="7051680" cy="2711520"/>
            </p14:xfrm>
          </p:contentPart>
        </mc:Choice>
        <mc:Fallback>
          <p:pic>
            <p:nvPicPr>
              <p:cNvPr id="2" name="Ink 1">
                <a:extLst>
                  <a:ext uri="{FF2B5EF4-FFF2-40B4-BE49-F238E27FC236}">
                    <a16:creationId xmlns:a16="http://schemas.microsoft.com/office/drawing/2014/main" id="{138CF180-6199-49A9-A6E4-69B56D47564D}"/>
                  </a:ext>
                </a:extLst>
              </p:cNvPr>
              <p:cNvPicPr/>
              <p:nvPr/>
            </p:nvPicPr>
            <p:blipFill>
              <a:blip r:embed="rId4"/>
              <a:stretch>
                <a:fillRect/>
              </a:stretch>
            </p:blipFill>
            <p:spPr>
              <a:xfrm>
                <a:off x="256320" y="1163520"/>
                <a:ext cx="7070400" cy="2730240"/>
              </a:xfrm>
              <a:prstGeom prst="rect">
                <a:avLst/>
              </a:prstGeom>
            </p:spPr>
          </p:pic>
        </mc:Fallback>
      </mc:AlternateContent>
    </p:spTree>
    <p:extLst>
      <p:ext uri="{BB962C8B-B14F-4D97-AF65-F5344CB8AC3E}">
        <p14:creationId xmlns:p14="http://schemas.microsoft.com/office/powerpoint/2010/main" val="70216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27-06-2021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6</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27-06-2021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806245" y="868498"/>
            <a:ext cx="7713345" cy="2308324"/>
          </a:xfrm>
          <a:prstGeom prst="rect">
            <a:avLst/>
          </a:prstGeom>
        </p:spPr>
        <p:txBody>
          <a:bodyPr wrap="square">
            <a:spAutoFit/>
          </a:bodyPr>
          <a:lstStyle/>
          <a:p>
            <a:r>
              <a:rPr lang="en-US" sz="1600" dirty="0"/>
              <a:t>Revisiting the carnival, recall that when selecting a duck, the average monetary value of the prizes you win per game is $𝟏.𝟐𝟓 How can the charity running the carnival make any money if it is paying out $𝟏.𝟐𝟓 to each player on average for each game?</a:t>
            </a:r>
          </a:p>
          <a:p>
            <a:endParaRPr lang="en-US" sz="1600" dirty="0"/>
          </a:p>
          <a:p>
            <a:r>
              <a:rPr lang="en-US" sz="1600" dirty="0"/>
              <a:t>To address this, in most cases a player must pay to play a game, and that is where the organizers would earn its money.</a:t>
            </a:r>
          </a:p>
          <a:p>
            <a:endParaRPr lang="en-US" sz="1600" dirty="0"/>
          </a:p>
          <a:p>
            <a:r>
              <a:rPr lang="en-US" sz="1600" b="1" dirty="0">
                <a:solidFill>
                  <a:srgbClr val="FF0000"/>
                </a:solidFill>
              </a:rPr>
              <a:t>Question</a:t>
            </a:r>
            <a:r>
              <a:rPr lang="en-US" sz="1600" dirty="0"/>
              <a:t>: Imagine that the cost to play the game is $ 2.0 What are the expected net earnings? What are the expected net winnings for a player? </a:t>
            </a:r>
            <a:endParaRPr lang="en-IN" sz="1600" dirty="0"/>
          </a:p>
        </p:txBody>
      </p:sp>
      <p:sp>
        <p:nvSpPr>
          <p:cNvPr id="3" name="TextBox 2">
            <a:extLst>
              <a:ext uri="{FF2B5EF4-FFF2-40B4-BE49-F238E27FC236}">
                <a16:creationId xmlns:a16="http://schemas.microsoft.com/office/drawing/2014/main" id="{AE701EE8-EDDB-4C10-B731-C3D2A7F8CD5F}"/>
              </a:ext>
            </a:extLst>
          </p:cNvPr>
          <p:cNvSpPr txBox="1"/>
          <p:nvPr/>
        </p:nvSpPr>
        <p:spPr>
          <a:xfrm>
            <a:off x="964564" y="3526401"/>
            <a:ext cx="5547360" cy="923330"/>
          </a:xfrm>
          <a:prstGeom prst="rect">
            <a:avLst/>
          </a:prstGeom>
          <a:noFill/>
        </p:spPr>
        <p:txBody>
          <a:bodyPr wrap="square" rtlCol="0">
            <a:spAutoFit/>
          </a:bodyPr>
          <a:lstStyle/>
          <a:p>
            <a:r>
              <a:rPr lang="en-US" dirty="0"/>
              <a:t>A) 0.25</a:t>
            </a:r>
          </a:p>
          <a:p>
            <a:r>
              <a:rPr lang="en-US" dirty="0"/>
              <a:t>B) -0.25</a:t>
            </a:r>
          </a:p>
          <a:p>
            <a:r>
              <a:rPr lang="en-US" dirty="0"/>
              <a:t>C) -0.75</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622D65A-8402-4720-AA6B-9F06D085CBBA}"/>
                  </a:ext>
                </a:extLst>
              </p14:cNvPr>
              <p14:cNvContentPartPr/>
              <p14:nvPr/>
            </p14:nvContentPartPr>
            <p14:xfrm>
              <a:off x="877680" y="2442960"/>
              <a:ext cx="7699680" cy="2141640"/>
            </p14:xfrm>
          </p:contentPart>
        </mc:Choice>
        <mc:Fallback>
          <p:pic>
            <p:nvPicPr>
              <p:cNvPr id="4" name="Ink 3">
                <a:extLst>
                  <a:ext uri="{FF2B5EF4-FFF2-40B4-BE49-F238E27FC236}">
                    <a16:creationId xmlns:a16="http://schemas.microsoft.com/office/drawing/2014/main" id="{2622D65A-8402-4720-AA6B-9F06D085CBBA}"/>
                  </a:ext>
                </a:extLst>
              </p:cNvPr>
              <p:cNvPicPr/>
              <p:nvPr/>
            </p:nvPicPr>
            <p:blipFill>
              <a:blip r:embed="rId6"/>
              <a:stretch>
                <a:fillRect/>
              </a:stretch>
            </p:blipFill>
            <p:spPr>
              <a:xfrm>
                <a:off x="868320" y="2433600"/>
                <a:ext cx="7718400" cy="2160360"/>
              </a:xfrm>
              <a:prstGeom prst="rect">
                <a:avLst/>
              </a:prstGeom>
            </p:spPr>
          </p:pic>
        </mc:Fallback>
      </mc:AlternateContent>
    </p:spTree>
    <p:extLst>
      <p:ext uri="{BB962C8B-B14F-4D97-AF65-F5344CB8AC3E}">
        <p14:creationId xmlns:p14="http://schemas.microsoft.com/office/powerpoint/2010/main" val="640414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60</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SQL</a:t>
            </a:r>
            <a:endParaRPr lang="en-IN" dirty="0">
              <a:latin typeface="Proxima Nova Light" panose="02000506030000020004" pitchFamily="2" charset="77"/>
            </a:endParaRPr>
          </a:p>
        </p:txBody>
      </p:sp>
      <p:pic>
        <p:nvPicPr>
          <p:cNvPr id="4" name="Picture 3">
            <a:extLst>
              <a:ext uri="{FF2B5EF4-FFF2-40B4-BE49-F238E27FC236}">
                <a16:creationId xmlns:a16="http://schemas.microsoft.com/office/drawing/2014/main" id="{3E9B2C1F-8AA0-4ADA-9E1E-712266012CE2}"/>
              </a:ext>
            </a:extLst>
          </p:cNvPr>
          <p:cNvPicPr>
            <a:picLocks noChangeAspect="1"/>
          </p:cNvPicPr>
          <p:nvPr/>
        </p:nvPicPr>
        <p:blipFill>
          <a:blip r:embed="rId2"/>
          <a:stretch>
            <a:fillRect/>
          </a:stretch>
        </p:blipFill>
        <p:spPr>
          <a:xfrm>
            <a:off x="1846931" y="648695"/>
            <a:ext cx="5663713" cy="4494805"/>
          </a:xfrm>
          <a:prstGeom prst="rect">
            <a:avLst/>
          </a:prstGeom>
        </p:spPr>
      </p:pic>
    </p:spTree>
    <p:extLst>
      <p:ext uri="{BB962C8B-B14F-4D97-AF65-F5344CB8AC3E}">
        <p14:creationId xmlns:p14="http://schemas.microsoft.com/office/powerpoint/2010/main" val="1394665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61</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SQL</a:t>
            </a:r>
            <a:endParaRPr lang="en-IN" dirty="0">
              <a:latin typeface="Proxima Nova Light" panose="02000506030000020004" pitchFamily="2" charset="77"/>
            </a:endParaRPr>
          </a:p>
        </p:txBody>
      </p:sp>
      <p:pic>
        <p:nvPicPr>
          <p:cNvPr id="7" name="Picture 6" descr="Related image">
            <a:extLst>
              <a:ext uri="{FF2B5EF4-FFF2-40B4-BE49-F238E27FC236}">
                <a16:creationId xmlns:a16="http://schemas.microsoft.com/office/drawing/2014/main" id="{BD8AEF23-E809-4D01-A1BA-DE0DB66F1F5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948928"/>
            <a:ext cx="4327525" cy="32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29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62</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Python</a:t>
            </a:r>
            <a:endParaRPr lang="en-IN" dirty="0">
              <a:latin typeface="Proxima Nova Light" panose="02000506030000020004" pitchFamily="2" charset="77"/>
            </a:endParaRPr>
          </a:p>
        </p:txBody>
      </p:sp>
      <p:pic>
        <p:nvPicPr>
          <p:cNvPr id="8" name="Picture 7" descr="Related image">
            <a:extLst>
              <a:ext uri="{FF2B5EF4-FFF2-40B4-BE49-F238E27FC236}">
                <a16:creationId xmlns:a16="http://schemas.microsoft.com/office/drawing/2014/main" id="{CB88DC7B-6FED-447B-86F4-5CFD6356F80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971046"/>
            <a:ext cx="5086350" cy="320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66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735D2-299E-4F6A-A62F-273FD561CECC}"/>
              </a:ext>
            </a:extLst>
          </p:cNvPr>
          <p:cNvSpPr>
            <a:spLocks noGrp="1"/>
          </p:cNvSpPr>
          <p:nvPr>
            <p:ph type="dt" sz="half" idx="10"/>
          </p:nvPr>
        </p:nvSpPr>
        <p:spPr/>
        <p:txBody>
          <a:bodyPr/>
          <a:lstStyle/>
          <a:p>
            <a:fld id="{9E6D2E29-3933-614D-82C7-D215195ADAE0}" type="datetime1">
              <a:rPr lang="en-IN" smtClean="0"/>
              <a:t>27-06-2021</a:t>
            </a:fld>
            <a:endParaRPr lang="en-IN"/>
          </a:p>
        </p:txBody>
      </p:sp>
      <p:sp>
        <p:nvSpPr>
          <p:cNvPr id="3" name="Slide Number Placeholder 2">
            <a:extLst>
              <a:ext uri="{FF2B5EF4-FFF2-40B4-BE49-F238E27FC236}">
                <a16:creationId xmlns:a16="http://schemas.microsoft.com/office/drawing/2014/main" id="{9E033B9B-8C5B-42D3-A0F5-C17AF5C99E55}"/>
              </a:ext>
            </a:extLst>
          </p:cNvPr>
          <p:cNvSpPr>
            <a:spLocks noGrp="1"/>
          </p:cNvSpPr>
          <p:nvPr>
            <p:ph type="sldNum" sz="quarter" idx="12"/>
          </p:nvPr>
        </p:nvSpPr>
        <p:spPr/>
        <p:txBody>
          <a:bodyPr/>
          <a:lstStyle/>
          <a:p>
            <a:fld id="{273EEA2F-D825-49D3-9C25-497F06EFD3F7}" type="slidenum">
              <a:rPr lang="en-IN" smtClean="0"/>
              <a:t>63</a:t>
            </a:fld>
            <a:endParaRPr lang="en-IN"/>
          </a:p>
        </p:txBody>
      </p:sp>
      <p:sp>
        <p:nvSpPr>
          <p:cNvPr id="4" name="Content Placeholder 3">
            <a:extLst>
              <a:ext uri="{FF2B5EF4-FFF2-40B4-BE49-F238E27FC236}">
                <a16:creationId xmlns:a16="http://schemas.microsoft.com/office/drawing/2014/main" id="{FE83BDE3-B066-400B-991C-4323C093B8C7}"/>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0FE3DE71-B953-4A42-B303-D1D1E4572653}"/>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E635EA2-925E-4A91-B5FB-A1AA57B7AEA9}"/>
                  </a:ext>
                </a:extLst>
              </p14:cNvPr>
              <p14:cNvContentPartPr/>
              <p14:nvPr/>
            </p14:nvContentPartPr>
            <p14:xfrm>
              <a:off x="1551600" y="632160"/>
              <a:ext cx="7016040" cy="3988800"/>
            </p14:xfrm>
          </p:contentPart>
        </mc:Choice>
        <mc:Fallback>
          <p:pic>
            <p:nvPicPr>
              <p:cNvPr id="6" name="Ink 5">
                <a:extLst>
                  <a:ext uri="{FF2B5EF4-FFF2-40B4-BE49-F238E27FC236}">
                    <a16:creationId xmlns:a16="http://schemas.microsoft.com/office/drawing/2014/main" id="{AE635EA2-925E-4A91-B5FB-A1AA57B7AEA9}"/>
                  </a:ext>
                </a:extLst>
              </p:cNvPr>
              <p:cNvPicPr/>
              <p:nvPr/>
            </p:nvPicPr>
            <p:blipFill>
              <a:blip r:embed="rId3"/>
              <a:stretch>
                <a:fillRect/>
              </a:stretch>
            </p:blipFill>
            <p:spPr>
              <a:xfrm>
                <a:off x="1542240" y="622800"/>
                <a:ext cx="7034760" cy="4007520"/>
              </a:xfrm>
              <a:prstGeom prst="rect">
                <a:avLst/>
              </a:prstGeom>
            </p:spPr>
          </p:pic>
        </mc:Fallback>
      </mc:AlternateContent>
    </p:spTree>
    <p:extLst>
      <p:ext uri="{BB962C8B-B14F-4D97-AF65-F5344CB8AC3E}">
        <p14:creationId xmlns:p14="http://schemas.microsoft.com/office/powerpoint/2010/main" val="349881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88903" y="1494591"/>
            <a:ext cx="6895272" cy="2610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a:p>
            <a:pPr algn="l"/>
            <a:endParaRPr lang="en-IN" sz="3600" dirty="0">
              <a:latin typeface="Proxima Nova Light" panose="02000506030000020004" pitchFamily="2" charset="77"/>
            </a:endParaRPr>
          </a:p>
          <a:p>
            <a:pPr algn="l"/>
            <a:endParaRPr lang="en-IN" sz="900" dirty="0">
              <a:latin typeface="Proxima Nova Light" panose="02000506030000020004" pitchFamily="2" charset="77"/>
            </a:endParaRPr>
          </a:p>
          <a:p>
            <a:pPr algn="l"/>
            <a:r>
              <a:rPr lang="en-IN" sz="700" dirty="0">
                <a:latin typeface="Proxima Nova Light" panose="02000506030000020004" pitchFamily="2" charset="77"/>
              </a:rPr>
              <a:t>References :</a:t>
            </a:r>
          </a:p>
          <a:p>
            <a:pPr algn="l"/>
            <a:r>
              <a:rPr lang="en-IN" sz="700" dirty="0">
                <a:latin typeface="Proxima Nova Light" panose="02000506030000020004" pitchFamily="2" charset="77"/>
                <a:hlinkClick r:id="rId2"/>
              </a:rPr>
              <a:t>https://www.superprof.co.uk/resources/academic/maths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2"/>
              </a:rPr>
              <a:t>https://www.superprof.co.uk/resources/academic/maths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3"/>
              </a:rPr>
              <a:t>http://users.stat.ufl.edu/</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4"/>
              </a:rPr>
              <a:t>https://www.surveygizmo.com/resources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5"/>
              </a:rPr>
              <a:t>https://courses.lumenlearning.com/introstats1/chapter/null-and-alternative-hypotheses/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6"/>
              </a:rPr>
              <a:t>https://www.ck12.org/book/CK-12-Advanced-Probability-and-Statistics-Concepts/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7"/>
              </a:rPr>
              <a:t>https://www.indiabix.com/data-interpretation</a:t>
            </a:r>
            <a:endParaRPr lang="en-IN" sz="700" dirty="0">
              <a:latin typeface="Proxima Nova Light" panose="02000506030000020004" pitchFamily="2" charset="77"/>
            </a:endParaRPr>
          </a:p>
          <a:p>
            <a:pPr algn="l"/>
            <a:endParaRPr lang="en-IN" sz="11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27-06-2021</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19360" y="4743440"/>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27-06-2021</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7</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2300" dirty="0">
                <a:latin typeface="Proxima Nova Light" panose="02000506030000020004" pitchFamily="2" charset="77"/>
              </a:rPr>
              <a:t>Expected Value</a:t>
            </a:r>
            <a:endParaRPr lang="en-IN" dirty="0">
              <a:latin typeface="Proxima Nova Light" panose="02000506030000020004" pitchFamily="2" charset="77"/>
            </a:endParaRPr>
          </a:p>
        </p:txBody>
      </p:sp>
      <p:pic>
        <p:nvPicPr>
          <p:cNvPr id="3" name="Picture 2">
            <a:extLst>
              <a:ext uri="{FF2B5EF4-FFF2-40B4-BE49-F238E27FC236}">
                <a16:creationId xmlns:a16="http://schemas.microsoft.com/office/drawing/2014/main" id="{C25E5A73-8D9F-4C89-A89D-85261DFCFFDA}"/>
              </a:ext>
            </a:extLst>
          </p:cNvPr>
          <p:cNvPicPr>
            <a:picLocks noChangeAspect="1"/>
          </p:cNvPicPr>
          <p:nvPr/>
        </p:nvPicPr>
        <p:blipFill>
          <a:blip r:embed="rId2"/>
          <a:stretch>
            <a:fillRect/>
          </a:stretch>
        </p:blipFill>
        <p:spPr>
          <a:xfrm>
            <a:off x="1202221" y="1113581"/>
            <a:ext cx="6953134" cy="299277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F5D97D0-52C1-4EAD-92E2-17286BD550A4}"/>
                  </a:ext>
                </a:extLst>
              </p14:cNvPr>
              <p14:cNvContentPartPr/>
              <p14:nvPr/>
            </p14:nvContentPartPr>
            <p14:xfrm>
              <a:off x="381600" y="727560"/>
              <a:ext cx="8131680" cy="3375720"/>
            </p14:xfrm>
          </p:contentPart>
        </mc:Choice>
        <mc:Fallback>
          <p:pic>
            <p:nvPicPr>
              <p:cNvPr id="2" name="Ink 1">
                <a:extLst>
                  <a:ext uri="{FF2B5EF4-FFF2-40B4-BE49-F238E27FC236}">
                    <a16:creationId xmlns:a16="http://schemas.microsoft.com/office/drawing/2014/main" id="{3F5D97D0-52C1-4EAD-92E2-17286BD550A4}"/>
                  </a:ext>
                </a:extLst>
              </p:cNvPr>
              <p:cNvPicPr/>
              <p:nvPr/>
            </p:nvPicPr>
            <p:blipFill>
              <a:blip r:embed="rId4"/>
              <a:stretch>
                <a:fillRect/>
              </a:stretch>
            </p:blipFill>
            <p:spPr>
              <a:xfrm>
                <a:off x="372240" y="718200"/>
                <a:ext cx="8150400" cy="3394440"/>
              </a:xfrm>
              <a:prstGeom prst="rect">
                <a:avLst/>
              </a:prstGeom>
            </p:spPr>
          </p:pic>
        </mc:Fallback>
      </mc:AlternateContent>
    </p:spTree>
    <p:extLst>
      <p:ext uri="{BB962C8B-B14F-4D97-AF65-F5344CB8AC3E}">
        <p14:creationId xmlns:p14="http://schemas.microsoft.com/office/powerpoint/2010/main" val="185534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
            <a:extLst>
              <a:ext uri="{FF2B5EF4-FFF2-40B4-BE49-F238E27FC236}">
                <a16:creationId xmlns:a16="http://schemas.microsoft.com/office/drawing/2014/main" id="{3D34988E-E405-4C14-9313-4A4AE22C1285}"/>
              </a:ext>
            </a:extLst>
          </p:cNvPr>
          <p:cNvSpPr>
            <a:spLocks noGrp="1"/>
          </p:cNvSpPr>
          <p:nvPr>
            <p:ph type="dt" sz="half" idx="10"/>
          </p:nvPr>
        </p:nvSpPr>
        <p:spPr>
          <a:xfrm>
            <a:off x="628650" y="4767263"/>
            <a:ext cx="2057400" cy="273844"/>
          </a:xfrm>
        </p:spPr>
        <p:txBody>
          <a:bodyPr/>
          <a:lstStyle/>
          <a:p>
            <a:fld id="{24A60580-2B70-6940-B3F0-E4F8AB7AA3B6}" type="datetime1">
              <a:rPr lang="en-IN" smtClean="0"/>
              <a:t>27-06-2021</a:t>
            </a:fld>
            <a:endParaRPr lang="en-IN"/>
          </a:p>
        </p:txBody>
      </p:sp>
      <p:sp>
        <p:nvSpPr>
          <p:cNvPr id="18" name="Slide Number Placeholder 2">
            <a:extLst>
              <a:ext uri="{FF2B5EF4-FFF2-40B4-BE49-F238E27FC236}">
                <a16:creationId xmlns:a16="http://schemas.microsoft.com/office/drawing/2014/main" id="{0DBAC2E2-360A-45AA-98CC-72B54CC84934}"/>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8</a:t>
            </a:fld>
            <a:endParaRPr lang="en-IN"/>
          </a:p>
        </p:txBody>
      </p:sp>
      <p:sp>
        <p:nvSpPr>
          <p:cNvPr id="19" name="Rectangle 18">
            <a:extLst>
              <a:ext uri="{FF2B5EF4-FFF2-40B4-BE49-F238E27FC236}">
                <a16:creationId xmlns:a16="http://schemas.microsoft.com/office/drawing/2014/main" id="{AA4D15E1-51C7-4035-BC7D-387318045D5C}"/>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0.33 ● 0.10 ● 0.26</a:t>
            </a:r>
          </a:p>
        </p:txBody>
      </p:sp>
      <p:pic>
        <p:nvPicPr>
          <p:cNvPr id="20" name="Picture 19">
            <a:extLst>
              <a:ext uri="{FF2B5EF4-FFF2-40B4-BE49-F238E27FC236}">
                <a16:creationId xmlns:a16="http://schemas.microsoft.com/office/drawing/2014/main" id="{F70FBB65-6807-4588-9743-DE95E9E54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1" name="Title 11">
            <a:extLst>
              <a:ext uri="{FF2B5EF4-FFF2-40B4-BE49-F238E27FC236}">
                <a16:creationId xmlns:a16="http://schemas.microsoft.com/office/drawing/2014/main" id="{19252101-5DC3-4388-90F8-B25DFBE26A55}"/>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22" name="TextBox 21">
            <a:extLst>
              <a:ext uri="{FF2B5EF4-FFF2-40B4-BE49-F238E27FC236}">
                <a16:creationId xmlns:a16="http://schemas.microsoft.com/office/drawing/2014/main" id="{6EAF0B62-03CE-448D-B43C-CCEA828018AE}"/>
              </a:ext>
            </a:extLst>
          </p:cNvPr>
          <p:cNvSpPr txBox="1"/>
          <p:nvPr/>
        </p:nvSpPr>
        <p:spPr>
          <a:xfrm>
            <a:off x="400049" y="868498"/>
            <a:ext cx="8337415" cy="584775"/>
          </a:xfrm>
          <a:prstGeom prst="rect">
            <a:avLst/>
          </a:prstGeom>
          <a:noFill/>
        </p:spPr>
        <p:txBody>
          <a:bodyPr wrap="square">
            <a:spAutoFit/>
          </a:bodyPr>
          <a:lstStyle/>
          <a:p>
            <a:r>
              <a:rPr lang="en-US" sz="1600" dirty="0"/>
              <a:t>The probability of a man hitting the target at a shooting range is 1/4. If he shoots 10 times, what is the probability that he hits the target exactly three times?</a:t>
            </a:r>
            <a:endParaRPr lang="en-IN" sz="1600" b="1" dirty="0"/>
          </a:p>
        </p:txBody>
      </p:sp>
      <p:sp>
        <p:nvSpPr>
          <p:cNvPr id="23" name="TextBox 22">
            <a:extLst>
              <a:ext uri="{FF2B5EF4-FFF2-40B4-BE49-F238E27FC236}">
                <a16:creationId xmlns:a16="http://schemas.microsoft.com/office/drawing/2014/main" id="{4E7D49E1-C525-4325-AE40-89712A3FF800}"/>
              </a:ext>
            </a:extLst>
          </p:cNvPr>
          <p:cNvSpPr txBox="1"/>
          <p:nvPr/>
        </p:nvSpPr>
        <p:spPr>
          <a:xfrm>
            <a:off x="628650" y="1542836"/>
            <a:ext cx="8108814" cy="3293209"/>
          </a:xfrm>
          <a:prstGeom prst="rect">
            <a:avLst/>
          </a:prstGeom>
          <a:noFill/>
        </p:spPr>
        <p:txBody>
          <a:bodyPr wrap="square">
            <a:spAutoFit/>
          </a:bodyPr>
          <a:lstStyle/>
          <a:p>
            <a:r>
              <a:rPr lang="en-US" sz="1600" b="1" dirty="0">
                <a:solidFill>
                  <a:srgbClr val="FF0000"/>
                </a:solidFill>
              </a:rPr>
              <a:t>Question-1</a:t>
            </a:r>
            <a:r>
              <a:rPr lang="en-US" sz="1600" b="1" dirty="0"/>
              <a:t>: Choose the correct Random Variable that quantifies the experiment</a:t>
            </a:r>
            <a:r>
              <a:rPr lang="en-US" sz="1600" dirty="0"/>
              <a:t>.</a:t>
            </a:r>
          </a:p>
          <a:p>
            <a:r>
              <a:rPr lang="en-US" sz="1600" dirty="0"/>
              <a:t>● X : Number of correct hits.</a:t>
            </a:r>
          </a:p>
          <a:p>
            <a:r>
              <a:rPr lang="en-US" sz="1600" dirty="0"/>
              <a:t>● X: Number of times he hits the target exactly 3 times.</a:t>
            </a:r>
          </a:p>
          <a:p>
            <a:r>
              <a:rPr lang="en-US" sz="1600" dirty="0"/>
              <a:t>● X: Number of subsequent correct hits.</a:t>
            </a:r>
          </a:p>
          <a:p>
            <a:endParaRPr lang="en-US" sz="1600" dirty="0"/>
          </a:p>
          <a:p>
            <a:r>
              <a:rPr lang="en-US" sz="1600" b="1" dirty="0">
                <a:solidFill>
                  <a:srgbClr val="FF0000"/>
                </a:solidFill>
              </a:rPr>
              <a:t>Question-2</a:t>
            </a:r>
            <a:r>
              <a:rPr lang="en-US" sz="1600" b="1" dirty="0"/>
              <a:t>: What will be the range of the random variable X?</a:t>
            </a:r>
          </a:p>
          <a:p>
            <a:r>
              <a:rPr lang="en-US" sz="1600" dirty="0"/>
              <a:t>● 0&lt;=X&lt;=3</a:t>
            </a:r>
          </a:p>
          <a:p>
            <a:r>
              <a:rPr lang="en-US" sz="1600" dirty="0"/>
              <a:t>● 0&lt;=X&lt;=10</a:t>
            </a:r>
          </a:p>
          <a:p>
            <a:r>
              <a:rPr lang="en-US" sz="1600" dirty="0"/>
              <a:t>● 1&lt;=X&lt;=10 </a:t>
            </a:r>
          </a:p>
          <a:p>
            <a:endParaRPr lang="en-US" sz="1600" dirty="0"/>
          </a:p>
          <a:p>
            <a:r>
              <a:rPr lang="en-US" sz="1600" b="1" dirty="0">
                <a:solidFill>
                  <a:srgbClr val="FF0000"/>
                </a:solidFill>
              </a:rPr>
              <a:t>Question-3</a:t>
            </a:r>
            <a:r>
              <a:rPr lang="en-US" sz="1600" b="1" dirty="0"/>
              <a:t>: What is the probability that he hits the target exactly three times?</a:t>
            </a:r>
          </a:p>
          <a:p>
            <a:r>
              <a:rPr lang="en-US" sz="1600" dirty="0"/>
              <a:t>● 0.15</a:t>
            </a:r>
          </a:p>
          <a:p>
            <a:r>
              <a:rPr lang="en-US" sz="1600" dirty="0"/>
              <a:t>● 0.25</a:t>
            </a:r>
            <a:endParaRPr lang="en-IN" sz="16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234C2B-6B56-427A-934A-9BD4AA4FAA0F}"/>
                  </a:ext>
                </a:extLst>
              </p14:cNvPr>
              <p14:cNvContentPartPr/>
              <p14:nvPr/>
            </p14:nvContentPartPr>
            <p14:xfrm>
              <a:off x="500040" y="177480"/>
              <a:ext cx="8317800" cy="4641120"/>
            </p14:xfrm>
          </p:contentPart>
        </mc:Choice>
        <mc:Fallback>
          <p:pic>
            <p:nvPicPr>
              <p:cNvPr id="2" name="Ink 1">
                <a:extLst>
                  <a:ext uri="{FF2B5EF4-FFF2-40B4-BE49-F238E27FC236}">
                    <a16:creationId xmlns:a16="http://schemas.microsoft.com/office/drawing/2014/main" id="{13234C2B-6B56-427A-934A-9BD4AA4FAA0F}"/>
                  </a:ext>
                </a:extLst>
              </p:cNvPr>
              <p:cNvPicPr/>
              <p:nvPr/>
            </p:nvPicPr>
            <p:blipFill>
              <a:blip r:embed="rId4"/>
              <a:stretch>
                <a:fillRect/>
              </a:stretch>
            </p:blipFill>
            <p:spPr>
              <a:xfrm>
                <a:off x="490680" y="168120"/>
                <a:ext cx="8336520" cy="4659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35455C7-17C7-4784-B3BC-0A04ED977FAB}"/>
                  </a:ext>
                </a:extLst>
              </p14:cNvPr>
              <p14:cNvContentPartPr/>
              <p14:nvPr/>
            </p14:nvContentPartPr>
            <p14:xfrm>
              <a:off x="136800" y="671040"/>
              <a:ext cx="8700480" cy="4169160"/>
            </p14:xfrm>
          </p:contentPart>
        </mc:Choice>
        <mc:Fallback>
          <p:pic>
            <p:nvPicPr>
              <p:cNvPr id="3" name="Ink 2">
                <a:extLst>
                  <a:ext uri="{FF2B5EF4-FFF2-40B4-BE49-F238E27FC236}">
                    <a16:creationId xmlns:a16="http://schemas.microsoft.com/office/drawing/2014/main" id="{935455C7-17C7-4784-B3BC-0A04ED977FAB}"/>
                  </a:ext>
                </a:extLst>
              </p:cNvPr>
              <p:cNvPicPr/>
              <p:nvPr/>
            </p:nvPicPr>
            <p:blipFill>
              <a:blip r:embed="rId6"/>
              <a:stretch>
                <a:fillRect/>
              </a:stretch>
            </p:blipFill>
            <p:spPr>
              <a:xfrm>
                <a:off x="127440" y="661680"/>
                <a:ext cx="8719200" cy="4187880"/>
              </a:xfrm>
              <a:prstGeom prst="rect">
                <a:avLst/>
              </a:prstGeom>
            </p:spPr>
          </p:pic>
        </mc:Fallback>
      </mc:AlternateContent>
    </p:spTree>
    <p:extLst>
      <p:ext uri="{BB962C8B-B14F-4D97-AF65-F5344CB8AC3E}">
        <p14:creationId xmlns:p14="http://schemas.microsoft.com/office/powerpoint/2010/main" val="292950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9AE3-DF0E-4B4C-8CAF-6E35F40F6BA8}"/>
              </a:ext>
            </a:extLst>
          </p:cNvPr>
          <p:cNvSpPr>
            <a:spLocks noGrp="1"/>
          </p:cNvSpPr>
          <p:nvPr>
            <p:ph type="dt" sz="half" idx="10"/>
          </p:nvPr>
        </p:nvSpPr>
        <p:spPr/>
        <p:txBody>
          <a:bodyPr/>
          <a:lstStyle/>
          <a:p>
            <a:fld id="{24A60580-2B70-6940-B3F0-E4F8AB7AA3B6}" type="datetime1">
              <a:rPr lang="en-IN" smtClean="0"/>
              <a:t>27-06-2021</a:t>
            </a:fld>
            <a:endParaRPr lang="en-IN"/>
          </a:p>
        </p:txBody>
      </p:sp>
      <p:sp>
        <p:nvSpPr>
          <p:cNvPr id="3" name="Slide Number Placeholder 2">
            <a:extLst>
              <a:ext uri="{FF2B5EF4-FFF2-40B4-BE49-F238E27FC236}">
                <a16:creationId xmlns:a16="http://schemas.microsoft.com/office/drawing/2014/main" id="{3E9827A1-C0FB-4012-AD05-6BC648732F27}"/>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5" name="Rectangle 4">
            <a:extLst>
              <a:ext uri="{FF2B5EF4-FFF2-40B4-BE49-F238E27FC236}">
                <a16:creationId xmlns:a16="http://schemas.microsoft.com/office/drawing/2014/main" id="{E440BDDF-66CA-4A86-93D8-2AD9A9F78A34}"/>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0.33 ● 0.10 ● 0.26</a:t>
            </a:r>
          </a:p>
        </p:txBody>
      </p:sp>
      <p:pic>
        <p:nvPicPr>
          <p:cNvPr id="8" name="Picture 7">
            <a:extLst>
              <a:ext uri="{FF2B5EF4-FFF2-40B4-BE49-F238E27FC236}">
                <a16:creationId xmlns:a16="http://schemas.microsoft.com/office/drawing/2014/main" id="{D127816D-072E-4492-BD3C-2483EABE5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9" name="Title 11">
            <a:extLst>
              <a:ext uri="{FF2B5EF4-FFF2-40B4-BE49-F238E27FC236}">
                <a16:creationId xmlns:a16="http://schemas.microsoft.com/office/drawing/2014/main" id="{E53D260D-E511-4469-9319-6BD929F37081}"/>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1" name="TextBox 10">
            <a:extLst>
              <a:ext uri="{FF2B5EF4-FFF2-40B4-BE49-F238E27FC236}">
                <a16:creationId xmlns:a16="http://schemas.microsoft.com/office/drawing/2014/main" id="{4169A92F-9A97-407D-AF78-046226F8249E}"/>
              </a:ext>
            </a:extLst>
          </p:cNvPr>
          <p:cNvSpPr txBox="1"/>
          <p:nvPr/>
        </p:nvSpPr>
        <p:spPr>
          <a:xfrm>
            <a:off x="400049" y="868498"/>
            <a:ext cx="8337415" cy="830997"/>
          </a:xfrm>
          <a:prstGeom prst="rect">
            <a:avLst/>
          </a:prstGeom>
          <a:noFill/>
        </p:spPr>
        <p:txBody>
          <a:bodyPr wrap="square">
            <a:spAutoFit/>
          </a:bodyPr>
          <a:lstStyle/>
          <a:p>
            <a:r>
              <a:rPr lang="en-US" sz="1600" b="1" dirty="0">
                <a:solidFill>
                  <a:srgbClr val="FF0000"/>
                </a:solidFill>
              </a:rPr>
              <a:t>Question-1</a:t>
            </a:r>
            <a:r>
              <a:rPr lang="en-US" sz="1600" dirty="0"/>
              <a:t>: The 2010 U.S. Census found the chance of a household being a certain size. The data is in the table ("Households by age," 2013). What is the probability that a household will have at least 5 members?</a:t>
            </a:r>
            <a:endParaRPr lang="en-IN" sz="1600" dirty="0"/>
          </a:p>
        </p:txBody>
      </p:sp>
      <p:pic>
        <p:nvPicPr>
          <p:cNvPr id="6" name="Picture 5">
            <a:extLst>
              <a:ext uri="{FF2B5EF4-FFF2-40B4-BE49-F238E27FC236}">
                <a16:creationId xmlns:a16="http://schemas.microsoft.com/office/drawing/2014/main" id="{4CCA4FA4-97E4-470B-BC3F-ED8A95AFBE1D}"/>
              </a:ext>
            </a:extLst>
          </p:cNvPr>
          <p:cNvPicPr>
            <a:picLocks noChangeAspect="1"/>
          </p:cNvPicPr>
          <p:nvPr/>
        </p:nvPicPr>
        <p:blipFill>
          <a:blip r:embed="rId3"/>
          <a:stretch>
            <a:fillRect/>
          </a:stretch>
        </p:blipFill>
        <p:spPr>
          <a:xfrm>
            <a:off x="3295650" y="1918960"/>
            <a:ext cx="5219700" cy="571500"/>
          </a:xfrm>
          <a:prstGeom prst="rect">
            <a:avLst/>
          </a:prstGeom>
        </p:spPr>
      </p:pic>
      <p:sp>
        <p:nvSpPr>
          <p:cNvPr id="12" name="TextBox 11">
            <a:extLst>
              <a:ext uri="{FF2B5EF4-FFF2-40B4-BE49-F238E27FC236}">
                <a16:creationId xmlns:a16="http://schemas.microsoft.com/office/drawing/2014/main" id="{74F9AD6C-2872-45B2-8A11-AF3A2D09D2E5}"/>
              </a:ext>
            </a:extLst>
          </p:cNvPr>
          <p:cNvSpPr txBox="1"/>
          <p:nvPr/>
        </p:nvSpPr>
        <p:spPr>
          <a:xfrm>
            <a:off x="958262" y="1769290"/>
            <a:ext cx="4572000" cy="923330"/>
          </a:xfrm>
          <a:prstGeom prst="rect">
            <a:avLst/>
          </a:prstGeom>
          <a:noFill/>
        </p:spPr>
        <p:txBody>
          <a:bodyPr wrap="square">
            <a:spAutoFit/>
          </a:bodyPr>
          <a:lstStyle/>
          <a:p>
            <a:pPr marL="285750" indent="-285750">
              <a:buFont typeface="Arial" panose="020B0604020202020204" pitchFamily="34" charset="0"/>
              <a:buChar char="•"/>
            </a:pPr>
            <a:r>
              <a:rPr lang="en-IN" dirty="0"/>
              <a:t>0.33</a:t>
            </a:r>
          </a:p>
          <a:p>
            <a:pPr marL="285750" indent="-285750">
              <a:buFont typeface="Arial" panose="020B0604020202020204" pitchFamily="34" charset="0"/>
              <a:buChar char="•"/>
            </a:pPr>
            <a:r>
              <a:rPr lang="en-IN" dirty="0"/>
              <a:t>0.10</a:t>
            </a:r>
          </a:p>
          <a:p>
            <a:pPr marL="285750" indent="-285750">
              <a:buFont typeface="Arial" panose="020B0604020202020204" pitchFamily="34" charset="0"/>
              <a:buChar char="•"/>
            </a:pPr>
            <a:r>
              <a:rPr lang="en-IN" dirty="0"/>
              <a:t>0.26</a:t>
            </a:r>
          </a:p>
        </p:txBody>
      </p:sp>
      <p:sp>
        <p:nvSpPr>
          <p:cNvPr id="13" name="TextBox 12">
            <a:extLst>
              <a:ext uri="{FF2B5EF4-FFF2-40B4-BE49-F238E27FC236}">
                <a16:creationId xmlns:a16="http://schemas.microsoft.com/office/drawing/2014/main" id="{3AAA19A7-341D-49D3-A0B4-E1470E39BDFB}"/>
              </a:ext>
            </a:extLst>
          </p:cNvPr>
          <p:cNvSpPr txBox="1"/>
          <p:nvPr/>
        </p:nvSpPr>
        <p:spPr>
          <a:xfrm>
            <a:off x="400049" y="2849676"/>
            <a:ext cx="8448220" cy="584775"/>
          </a:xfrm>
          <a:prstGeom prst="rect">
            <a:avLst/>
          </a:prstGeom>
          <a:noFill/>
        </p:spPr>
        <p:txBody>
          <a:bodyPr wrap="square">
            <a:spAutoFit/>
          </a:bodyPr>
          <a:lstStyle/>
          <a:p>
            <a:r>
              <a:rPr lang="en-US" sz="1600" b="1" dirty="0">
                <a:solidFill>
                  <a:srgbClr val="FF0000"/>
                </a:solidFill>
              </a:rPr>
              <a:t>Question-2</a:t>
            </a:r>
            <a:r>
              <a:rPr lang="en-US" sz="1600" dirty="0"/>
              <a:t>: A discrete probability distribution of scoring runs in one throw of a ball by a particular batsman in a cricket match is given in the table. Find the missing probability</a:t>
            </a:r>
            <a:endParaRPr lang="en-IN" sz="1600" dirty="0"/>
          </a:p>
        </p:txBody>
      </p:sp>
      <p:pic>
        <p:nvPicPr>
          <p:cNvPr id="15" name="Picture 14">
            <a:extLst>
              <a:ext uri="{FF2B5EF4-FFF2-40B4-BE49-F238E27FC236}">
                <a16:creationId xmlns:a16="http://schemas.microsoft.com/office/drawing/2014/main" id="{96A7C939-E8D2-4E0A-BCA9-B841E8741B94}"/>
              </a:ext>
            </a:extLst>
          </p:cNvPr>
          <p:cNvPicPr>
            <a:picLocks noChangeAspect="1"/>
          </p:cNvPicPr>
          <p:nvPr/>
        </p:nvPicPr>
        <p:blipFill>
          <a:blip r:embed="rId4"/>
          <a:stretch>
            <a:fillRect/>
          </a:stretch>
        </p:blipFill>
        <p:spPr>
          <a:xfrm>
            <a:off x="4624159" y="3793667"/>
            <a:ext cx="3743325" cy="523875"/>
          </a:xfrm>
          <a:prstGeom prst="rect">
            <a:avLst/>
          </a:prstGeom>
        </p:spPr>
      </p:pic>
      <p:sp>
        <p:nvSpPr>
          <p:cNvPr id="17" name="TextBox 16">
            <a:extLst>
              <a:ext uri="{FF2B5EF4-FFF2-40B4-BE49-F238E27FC236}">
                <a16:creationId xmlns:a16="http://schemas.microsoft.com/office/drawing/2014/main" id="{34D521B8-B767-4CC2-A9B6-409DE578FFCC}"/>
              </a:ext>
            </a:extLst>
          </p:cNvPr>
          <p:cNvSpPr txBox="1"/>
          <p:nvPr/>
        </p:nvSpPr>
        <p:spPr>
          <a:xfrm>
            <a:off x="693420" y="3609001"/>
            <a:ext cx="3535680" cy="923330"/>
          </a:xfrm>
          <a:prstGeom prst="rect">
            <a:avLst/>
          </a:prstGeom>
          <a:noFill/>
        </p:spPr>
        <p:txBody>
          <a:bodyPr wrap="square">
            <a:spAutoFit/>
          </a:bodyPr>
          <a:lstStyle/>
          <a:p>
            <a:pPr marL="285750" indent="-285750">
              <a:buFont typeface="Arial" panose="020B0604020202020204" pitchFamily="34" charset="0"/>
              <a:buChar char="•"/>
            </a:pPr>
            <a:r>
              <a:rPr lang="en-IN" dirty="0"/>
              <a:t>0.3</a:t>
            </a:r>
          </a:p>
          <a:p>
            <a:pPr marL="285750" indent="-285750">
              <a:buFont typeface="Arial" panose="020B0604020202020204" pitchFamily="34" charset="0"/>
              <a:buChar char="•"/>
            </a:pPr>
            <a:r>
              <a:rPr lang="en-IN" dirty="0"/>
              <a:t>0.02</a:t>
            </a:r>
          </a:p>
          <a:p>
            <a:pPr marL="285750" indent="-285750">
              <a:buFont typeface="Arial" panose="020B0604020202020204" pitchFamily="34" charset="0"/>
              <a:buChar char="•"/>
            </a:pPr>
            <a:r>
              <a:rPr lang="en-IN" dirty="0"/>
              <a:t>0.03</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8B0A68F-6314-4909-A98A-7FC2116B1BBD}"/>
                  </a:ext>
                </a:extLst>
              </p14:cNvPr>
              <p14:cNvContentPartPr/>
              <p14:nvPr/>
            </p14:nvContentPartPr>
            <p14:xfrm>
              <a:off x="640440" y="1381320"/>
              <a:ext cx="7907040" cy="3147840"/>
            </p14:xfrm>
          </p:contentPart>
        </mc:Choice>
        <mc:Fallback>
          <p:pic>
            <p:nvPicPr>
              <p:cNvPr id="4" name="Ink 3">
                <a:extLst>
                  <a:ext uri="{FF2B5EF4-FFF2-40B4-BE49-F238E27FC236}">
                    <a16:creationId xmlns:a16="http://schemas.microsoft.com/office/drawing/2014/main" id="{78B0A68F-6314-4909-A98A-7FC2116B1BBD}"/>
                  </a:ext>
                </a:extLst>
              </p:cNvPr>
              <p:cNvPicPr/>
              <p:nvPr/>
            </p:nvPicPr>
            <p:blipFill>
              <a:blip r:embed="rId6"/>
              <a:stretch>
                <a:fillRect/>
              </a:stretch>
            </p:blipFill>
            <p:spPr>
              <a:xfrm>
                <a:off x="631080" y="1371960"/>
                <a:ext cx="7925760" cy="3166560"/>
              </a:xfrm>
              <a:prstGeom prst="rect">
                <a:avLst/>
              </a:prstGeom>
            </p:spPr>
          </p:pic>
        </mc:Fallback>
      </mc:AlternateContent>
    </p:spTree>
    <p:extLst>
      <p:ext uri="{BB962C8B-B14F-4D97-AF65-F5344CB8AC3E}">
        <p14:creationId xmlns:p14="http://schemas.microsoft.com/office/powerpoint/2010/main" val="2543797440"/>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22387</TotalTime>
  <Words>3982</Words>
  <Application>Microsoft Office PowerPoint</Application>
  <PresentationFormat>On-screen Show (16:9)</PresentationFormat>
  <Paragraphs>534</Paragraphs>
  <Slides>64</Slides>
  <Notes>8</Notes>
  <HiddenSlides>17</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64</vt:i4>
      </vt:variant>
    </vt:vector>
  </HeadingPairs>
  <TitlesOfParts>
    <vt:vector size="81" baseType="lpstr">
      <vt:lpstr>Arial</vt:lpstr>
      <vt:lpstr>Calibri</vt:lpstr>
      <vt:lpstr>Cambria Math</vt:lpstr>
      <vt:lpstr>Gill Sans MT</vt:lpstr>
      <vt:lpstr>Lato</vt:lpstr>
      <vt:lpstr>medium-content-sans-serif-font</vt:lpstr>
      <vt:lpstr>medium-content-serif-font</vt:lpstr>
      <vt:lpstr>Merriweather</vt:lpstr>
      <vt:lpstr>MJXc-TeX-main-R</vt:lpstr>
      <vt:lpstr>MJXc-TeX-math-I</vt:lpstr>
      <vt:lpstr>Neue Plak</vt:lpstr>
      <vt:lpstr>Proxima Nova</vt:lpstr>
      <vt:lpstr>Proxima Nova Light</vt:lpstr>
      <vt:lpstr>Proxima Nova Rg</vt:lpstr>
      <vt:lpstr>roboto</vt:lpstr>
      <vt:lpstr>Roboto Cn</vt:lpstr>
      <vt:lpstr>MASTER_UPGRAD</vt:lpstr>
      <vt:lpstr>PowerPoint Presentation</vt:lpstr>
      <vt:lpstr>PowerPoint Presentation</vt:lpstr>
      <vt:lpstr>Random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Descriptive Statistics</vt:lpstr>
      <vt:lpstr>Measurement level of Data</vt:lpstr>
      <vt:lpstr>Central Limit Theorem</vt:lpstr>
      <vt:lpstr>Central Limit Theorem</vt:lpstr>
      <vt:lpstr>Central Limit Theorem</vt:lpstr>
      <vt:lpstr>PowerPoint Presentation</vt:lpstr>
      <vt:lpstr>PowerPoint Presentation</vt:lpstr>
      <vt:lpstr>PowerPoint Presentation</vt:lpstr>
      <vt:lpstr>Hypothesis Testing</vt:lpstr>
      <vt:lpstr>Hypothesis Testing</vt:lpstr>
      <vt:lpstr>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I and Type II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Exploratory Data Analysis?</vt:lpstr>
      <vt:lpstr>Fundamental steps of EDA process</vt:lpstr>
      <vt:lpstr>Measures of Central Tendency</vt:lpstr>
      <vt:lpstr>PowerPoint Presentation</vt:lpstr>
      <vt:lpstr>PowerPoint Presentation</vt:lpstr>
      <vt:lpstr>Univariate Analysis</vt:lpstr>
      <vt:lpstr>PowerPoint Presentation</vt:lpstr>
      <vt:lpstr>PowerPoint Presentation</vt:lpstr>
      <vt:lpstr>Bi-variate Analysis</vt:lpstr>
      <vt:lpstr>Continuous vs continuous</vt:lpstr>
      <vt:lpstr>Categorical &amp; Categorical</vt:lpstr>
      <vt:lpstr>Categorical &amp; continuous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295</cp:revision>
  <dcterms:created xsi:type="dcterms:W3CDTF">2019-01-02T10:18:22Z</dcterms:created>
  <dcterms:modified xsi:type="dcterms:W3CDTF">2021-06-27T05:59:46Z</dcterms:modified>
</cp:coreProperties>
</file>